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3" r:id="rId5"/>
    <p:sldMasterId id="21474838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embeddedFontLst>
    <p:embeddedFont>
      <p:font typeface="Ubuntu Light"/>
      <p:regular r:id="rId46"/>
      <p:bold r:id="rId47"/>
      <p:italic r:id="rId48"/>
      <p:boldItalic r:id="rId49"/>
    </p:embeddedFont>
    <p:embeddedFont>
      <p:font typeface="Ubuntu"/>
      <p:regular r:id="rId50"/>
      <p:bold r:id="rId51"/>
      <p:italic r:id="rId52"/>
      <p:boldItalic r:id="rId53"/>
    </p:embeddedFont>
    <p:embeddedFont>
      <p:font typeface="Ubuntu Medium"/>
      <p:regular r:id="rId54"/>
      <p:bold r:id="rId55"/>
      <p:italic r:id="rId56"/>
      <p:boldItalic r:id="rId57"/>
    </p:embeddedFont>
    <p:embeddedFont>
      <p:font typeface="Ubuntu Sans"/>
      <p:regular r:id="rId58"/>
      <p:bold r:id="rId59"/>
      <p:italic r:id="rId60"/>
      <p:boldItalic r:id="rId61"/>
    </p:embeddedFont>
    <p:embeddedFont>
      <p:font typeface="Ubuntu Sans SemiBold"/>
      <p:regular r:id="rId62"/>
      <p:bold r:id="rId63"/>
      <p:italic r:id="rId64"/>
      <p:boldItalic r:id="rId65"/>
    </p:embeddedFont>
    <p:embeddedFont>
      <p:font typeface="Ubuntu Sans Medium"/>
      <p:regular r:id="rId66"/>
      <p:bold r:id="rId67"/>
      <p:italic r:id="rId68"/>
      <p:boldItalic r:id="rId69"/>
    </p:embeddedFont>
    <p:embeddedFont>
      <p:font typeface="Ubuntu Sans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B7D8E1-23B7-4974-A7A1-A778E8CEAB9E}">
  <a:tblStyle styleId="{D9B7D8E1-23B7-4974-A7A1-A778E8CEAB9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8320927-D380-48AB-97F9-8E7444592C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UbuntuLight-regular.fntdata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UbuntuLight-italic.fntdata"/><Relationship Id="rId47" Type="http://schemas.openxmlformats.org/officeDocument/2006/relationships/font" Target="fonts/UbuntuLight-bold.fntdata"/><Relationship Id="rId49" Type="http://schemas.openxmlformats.org/officeDocument/2006/relationships/font" Target="fonts/Ubuntu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UbuntuSansLight-boldItalic.fntdata"/><Relationship Id="rId72" Type="http://schemas.openxmlformats.org/officeDocument/2006/relationships/font" Target="fonts/UbuntuSansLight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UbuntuSansLight-bold.fntdata"/><Relationship Id="rId70" Type="http://schemas.openxmlformats.org/officeDocument/2006/relationships/font" Target="fonts/UbuntuSansLight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UbuntuSansSemiBold-regular.fntdata"/><Relationship Id="rId61" Type="http://schemas.openxmlformats.org/officeDocument/2006/relationships/font" Target="fonts/UbuntuSans-boldItalic.fntdata"/><Relationship Id="rId20" Type="http://schemas.openxmlformats.org/officeDocument/2006/relationships/slide" Target="slides/slide13.xml"/><Relationship Id="rId64" Type="http://schemas.openxmlformats.org/officeDocument/2006/relationships/font" Target="fonts/UbuntuSansSemiBold-italic.fntdata"/><Relationship Id="rId63" Type="http://schemas.openxmlformats.org/officeDocument/2006/relationships/font" Target="fonts/UbuntuSansSemiBold-bold.fntdata"/><Relationship Id="rId22" Type="http://schemas.openxmlformats.org/officeDocument/2006/relationships/slide" Target="slides/slide15.xml"/><Relationship Id="rId66" Type="http://schemas.openxmlformats.org/officeDocument/2006/relationships/font" Target="fonts/UbuntuSansMedium-regular.fntdata"/><Relationship Id="rId21" Type="http://schemas.openxmlformats.org/officeDocument/2006/relationships/slide" Target="slides/slide14.xml"/><Relationship Id="rId65" Type="http://schemas.openxmlformats.org/officeDocument/2006/relationships/font" Target="fonts/UbuntuSansSemiBold-boldItalic.fntdata"/><Relationship Id="rId24" Type="http://schemas.openxmlformats.org/officeDocument/2006/relationships/slide" Target="slides/slide17.xml"/><Relationship Id="rId68" Type="http://schemas.openxmlformats.org/officeDocument/2006/relationships/font" Target="fonts/UbuntuSansMedium-italic.fntdata"/><Relationship Id="rId23" Type="http://schemas.openxmlformats.org/officeDocument/2006/relationships/slide" Target="slides/slide16.xml"/><Relationship Id="rId67" Type="http://schemas.openxmlformats.org/officeDocument/2006/relationships/font" Target="fonts/UbuntuSansMedium-bold.fntdata"/><Relationship Id="rId60" Type="http://schemas.openxmlformats.org/officeDocument/2006/relationships/font" Target="fonts/Ubuntu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UbuntuSansMedium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Ubuntu-bold.fntdata"/><Relationship Id="rId50" Type="http://schemas.openxmlformats.org/officeDocument/2006/relationships/font" Target="fonts/Ubuntu-regular.fntdata"/><Relationship Id="rId53" Type="http://schemas.openxmlformats.org/officeDocument/2006/relationships/font" Target="fonts/Ubuntu-boldItalic.fntdata"/><Relationship Id="rId52" Type="http://schemas.openxmlformats.org/officeDocument/2006/relationships/font" Target="fonts/Ubuntu-italic.fntdata"/><Relationship Id="rId11" Type="http://schemas.openxmlformats.org/officeDocument/2006/relationships/slide" Target="slides/slide4.xml"/><Relationship Id="rId55" Type="http://schemas.openxmlformats.org/officeDocument/2006/relationships/font" Target="fonts/UbuntuMedium-bold.fntdata"/><Relationship Id="rId10" Type="http://schemas.openxmlformats.org/officeDocument/2006/relationships/slide" Target="slides/slide3.xml"/><Relationship Id="rId54" Type="http://schemas.openxmlformats.org/officeDocument/2006/relationships/font" Target="fonts/UbuntuMedium-regular.fntdata"/><Relationship Id="rId13" Type="http://schemas.openxmlformats.org/officeDocument/2006/relationships/slide" Target="slides/slide6.xml"/><Relationship Id="rId57" Type="http://schemas.openxmlformats.org/officeDocument/2006/relationships/font" Target="fonts/UbuntuMedium-boldItalic.fntdata"/><Relationship Id="rId12" Type="http://schemas.openxmlformats.org/officeDocument/2006/relationships/slide" Target="slides/slide5.xml"/><Relationship Id="rId56" Type="http://schemas.openxmlformats.org/officeDocument/2006/relationships/font" Target="fonts/UbuntuMedium-italic.fntdata"/><Relationship Id="rId15" Type="http://schemas.openxmlformats.org/officeDocument/2006/relationships/slide" Target="slides/slide8.xml"/><Relationship Id="rId59" Type="http://schemas.openxmlformats.org/officeDocument/2006/relationships/font" Target="fonts/UbuntuSans-bold.fntdata"/><Relationship Id="rId14" Type="http://schemas.openxmlformats.org/officeDocument/2006/relationships/slide" Target="slides/slide7.xml"/><Relationship Id="rId58" Type="http://schemas.openxmlformats.org/officeDocument/2006/relationships/font" Target="fonts/Ubuntu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3c1f4d0cce2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3c1f4d0cce2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3a26ba405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3a26ba405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why should you believe what I say?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</a:t>
            </a:r>
            <a:r>
              <a:rPr lang="en"/>
              <a:t>ecause…yes, I am a designer!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more importantly because, I wasn’t always one. I’m also an engineer — with a bachelor’s and master’s degree in engineering.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 believe I’m a better designer </a:t>
            </a:r>
            <a:r>
              <a:rPr b="1" lang="en"/>
              <a:t>because</a:t>
            </a:r>
            <a:r>
              <a:rPr lang="en"/>
              <a:t> I started as an engineer.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5" name="Google Shape;20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Engineering taught me how to solve problems. UX taught me to understand who I’m solving them for, and why.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when I first learned UX design, I realised it wasn’t an entirely new skillset — but it was definitely a new way of looking at problems.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3a26ba405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2" name="Google Shape;2082;g3a26ba405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today, I want to offer a </a:t>
            </a:r>
            <a:r>
              <a:rPr b="1" lang="en"/>
              <a:t>parallel perspective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Instead of leaving UX problems untouched when no designer is around, what if we fixed them progressively and intentionally?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if contributors, developers, maintainers, people already passionate about the project — could surface UX issues or even better, fix some of those UX issues themselves?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c1f4d0cce2_0_7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3c1f4d0cce2_0_7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UX is a Shared Responsibility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everyone in the project can spot friction and improve it, the whole community wins.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isn't a credential, it's a skill anyone can practice.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Shared responsibility doesn’t mean everyone does the same work.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means everyone can contribute.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Designers still bring deep expertise.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 bring context, constraints, and real-world signals.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more people can spot friction early,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improves faster — and with less rework.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3a2bbd8050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7" name="Google Shape;2097;g3a2bbd8050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That’s why I want to break UX down today 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as a role, or a title,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as a process and a practice.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developers and non-designers can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move things forward.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First, let’s see </a:t>
            </a:r>
            <a:r>
              <a:rPr lang="en">
                <a:solidFill>
                  <a:schemeClr val="dk1"/>
                </a:solidFill>
              </a:rPr>
              <a:t>how misunderstood UX design often 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4" name="Google Shape;210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UX Design is not design tools!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UX design starts way before you even open Figma.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starts when you notice that someone couldn’t finish a task, what they set out to do. In true open source spirit, if you’re a project maintainer, UX start when you notice that someone got confused in your README.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3a26ba405a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2" name="Google Shape;2112;g3a26ba405a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Another big misconception — UX design is NOT about making things look beautiful.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Pretty</a:t>
            </a:r>
            <a:r>
              <a:rPr lang="en"/>
              <a:t> is nice, but </a:t>
            </a:r>
            <a:r>
              <a:rPr b="1" lang="en"/>
              <a:t>useful</a:t>
            </a:r>
            <a:r>
              <a:rPr lang="en"/>
              <a:t> is better.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real goal of UX isn’t to decorate your interface, it’s about </a:t>
            </a:r>
            <a:r>
              <a:rPr b="1" lang="en"/>
              <a:t>making sure people can actually use it</a:t>
            </a:r>
            <a:r>
              <a:rPr lang="en"/>
              <a:t> — without frustration, confusion, or giving up halfway.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3a26ba405a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0" name="Google Shape;2120;g3a26ba405a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finally — UX design is NOT Fancy frameworks, It isn’t some secret, complex process that only trained designers can follow.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You’ve probably seen this before — the Double Diamond.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looks complicated, but it’s really just four simple ideas: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Discover, Define, Develop, and Deliver.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don’t need a UX degree to do that — it’s exactly how good problem-solving works, whether you’re writing code or designing interfaces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3c1f4d0cce2_0_3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9" name="Google Shape;2129;g3c1f4d0cce2_0_3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now that we know what UX design is not, let’s look at what it is — and how you can start doing it right inside your open-source projects.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UX Design is understanding what people are trying to do, and improving how they do it.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That’s it. That’s the core of UX design.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the purpose of simplifying it, I’d say you just need to remember two words — </a:t>
            </a:r>
            <a:r>
              <a:rPr b="1" lang="en">
                <a:solidFill>
                  <a:schemeClr val="dk1"/>
                </a:solidFill>
              </a:rPr>
              <a:t>understand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improve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 me show you how you can do both — in the next parts, I’ll help break these 2 words further down into simple things for your to remember and apply.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3a2bbd80501_1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7" name="Google Shape;2137;g3a2bbd80501_1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 we begin, with trying to understand the problem. This can be done in a few easy steps to start with.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c1f4d0cce2_0_4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3c1f4d0cce2_0_4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 question that’s been around for a long time in the open source community.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Many of you here have probably seen blog posts, discussions, and panels around this exact topic.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want to start by acknowledging that this conversation already exists and it matters.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3a2fe1679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4" name="Google Shape;2144;g3a2fe1679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first is to </a:t>
            </a:r>
            <a:r>
              <a:rPr b="1" lang="en">
                <a:solidFill>
                  <a:schemeClr val="dk1"/>
                </a:solidFill>
              </a:rPr>
              <a:t>observe</a:t>
            </a:r>
            <a:r>
              <a:rPr lang="en">
                <a:solidFill>
                  <a:schemeClr val="dk1"/>
                </a:solidFill>
              </a:rPr>
              <a:t>, where people get stuck.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You don’t need fancy research tools — just </a:t>
            </a:r>
            <a:r>
              <a:rPr i="1" lang="en">
                <a:solidFill>
                  <a:schemeClr val="dk1"/>
                </a:solidFill>
              </a:rPr>
              <a:t>watch someone new</a:t>
            </a:r>
            <a:r>
              <a:rPr lang="en">
                <a:solidFill>
                  <a:schemeClr val="dk1"/>
                </a:solidFill>
              </a:rPr>
              <a:t> try to use your project.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 friend, a contributor, or even your partner who doesn’t code.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Give them your install instructions and… </a:t>
            </a:r>
            <a:r>
              <a:rPr i="1" lang="en">
                <a:solidFill>
                  <a:schemeClr val="dk1"/>
                </a:solidFill>
              </a:rPr>
              <a:t>stay quiet.</a:t>
            </a:r>
            <a:br>
              <a:rPr i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It’s painful, but educational.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You’ll see them pause, scroll back, reread something — that’s where the friction 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Now, as a UX designer, I’d normally spend some days or weeks doing proper user research — interviews, usability tests, the full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Most times in open source, things move fast and people contribute when they can, especially in volunteer-driven </a:t>
            </a:r>
            <a:r>
              <a:rPr lang="en"/>
              <a:t>projects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we don’t always have someone doing dedicated UX research — and that’s normal.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just means the UX methods that work best here are the lightweight ones anyone can run.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perfect, but it’s practical.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Even 10 minutes observing one real user </a:t>
            </a:r>
            <a:r>
              <a:rPr lang="en"/>
              <a:t>behaviour</a:t>
            </a:r>
            <a:r>
              <a:rPr lang="en"/>
              <a:t> gives you more insight than 10 hours of guessing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3a2fe167970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6" name="Google Shape;2156;g3a2fe167970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you spot a problem, don’t jump into fixing it yet.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Ask why — a few times.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Think of it as debugging human behaviour.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asking why until you uncover the real issue, not just the surface symptom.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comes from Toyota’s classic 5 Whys method.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honestly — if you were that kid who asked too many questions… this is your moment to shine.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3a2fe167970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4" name="Google Shape;2174;g3a2fe167970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don’t need a full research study — just a few real conversations.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Ask them what they’re trying to do, what’s easy or hard, and when they last got frustrated.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Now, in proper UX research, we usually care a lot about things like statistical significance — making sure results are backed by data from dozens of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this quick approach isn’t about replacing that.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about noticing patterns.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you’ll often find that after talking to just 5 to 7 users, you’ve already uncovered about 80% of the major usability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even these small conversations can give you huge insight.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a324de13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5" name="Google Shape;2185;g3a324de13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you’ve understood the problem, define it simply.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where most people jump straight to solutions — like ‘we need a new installer.’ But that’s not a problem statement, that’s already a fix.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good UX problem statement describes who is struggling, with what, and why — like ‘New users can’t complete setup because the instructions are long and unclear.’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you can say your problem in one breath, you’re focused enough to start designing. If not, you probably need to understand it a bit more.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3a324de13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8" name="Google Shape;2198;g3a324de13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Now, the most exciting and fun part!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3a324de1382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5" name="Google Shape;2205;g3a324de1382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</a:t>
            </a:r>
            <a:r>
              <a:rPr lang="en"/>
              <a:t>deas. Starting with Sketch.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because it says ‘Sketch’ don’t be afraid, it doesn’t mean in artistic way.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don’t need Figma. You don’t even need PowerPoint.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Grab a pen and paper. Draw boxes, arrows, and labels.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Stick figures are welcome.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You can share ideas in the issue within your repo, and start the conversation.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38652baeb3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5" name="Google Shape;2215;g38652baeb3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you want to go a bit further, try something called Crazy 8s.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Fold your paper into 8 boxes, and sketch 8 ideas in 8 minutes.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You’ll be surprised how creative your brain gets under pressure.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38652baeb3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4" name="Google Shape;2224;g38652baeb3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Testing isn’t about polished screens — it’s about validating thinking.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sketch, a flow, a sentence… all of these are testable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don’t always need a prototype to test.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just need an idea people can react 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38652baeb3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2" name="Google Shape;2232;g38652baeb3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a super quick testing method: the 1-minute usability test.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 one user one task and one minute — and just watch.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hints, no explanations.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they pause or hesitate — that’s your UX bug.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fast, lightweight, and perfect for open source.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this with min. 3 people from your community. Patterns emerge fast. That's validation.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38652baeb3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4" name="Google Shape;2244;g38652baeb3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People around you are the lowest- friction audience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Look for people who: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or want to use your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Match the skill level of your target audience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fresh eyes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Newbies are your best test users because they see issues/ friction experts can’t.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3c1f4d0cce2_0_5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3c1f4d0cce2_0_5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Many designers (especially many familiar faces here in this room) have already been doing a lot of hard, necessary work here 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making the case for why UX matters,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Working on improving the design contribution process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creating better ways for designers to contribute,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pushing design forward in open source.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work is valuable, and it’s moving things in the right direction.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38652baeb3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4" name="Google Shape;2254;g38652baeb3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Keep making small fixes and running quick tests — a simple repeat cycle — until the solution feels clear and effortless for your users.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Think of this like fixing bugs — rarely solved in one commit. </a:t>
            </a:r>
            <a:br>
              <a:rPr lang="en"/>
            </a:br>
            <a:r>
              <a:rPr lang="en"/>
              <a:t>Remember , progress &gt; perfection!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38652baeb3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7" name="Google Shape;2267;g38652baeb3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UX improvements shouldn’t disappear into commit messages.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 it to your project’s wiki, design doc, or issue notes.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helps others repeat the process — and keeps UX alive in the repo.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a label like ‘UX improvement’ so contributors see UX as part of the project’s DNA.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8652baeb3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6" name="Google Shape;2276;g38652baeb3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 here’s your UX toolkit — and none of it requires Figma or Photoshop!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think of it like debugging, but for people.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find the bug — the friction — trace the cause, fix it, and test again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that’s UX design in the simplest form.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don’t need to be a designer to do it — just curious enough to understand, and brave enough to improve.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3c1f4d0cce2_0_9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3c1f4d0cce2_0_9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3c1f4d0cce2_0_3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1" name="Google Shape;2291;g3c1f4d0cce2_0_3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3c1f4d0cce2_0_8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3c1f4d0cce2_0_8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designers join a project — or drop in briefly 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helps them most isn’t perfect wireframes.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Surfacing friction early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Don’t wait until users are angry or leaving.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Small confusions matter.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Adding context, not solutions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was the user trying to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did they get stuck?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does it matter?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Showing constraints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Technical limits, timelines, backwards compatibility 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context makes design proposals realistic and faster.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3c1f4d0cce2_0_10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3c1f4d0cce2_0_10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open source, designers rarely have the luxury of owning an entire product end to end.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impact doesn’t come from polishing pixels — it comes from enabling the system.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Designers can: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Enable early signals:</a:t>
            </a:r>
            <a:r>
              <a:rPr lang="en">
                <a:solidFill>
                  <a:schemeClr val="dk1"/>
                </a:solidFill>
              </a:rPr>
              <a:t> Help contributors recognize UX issues earlier — before they turn into long GitHub threads or frustrated users.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Lower the bar to contribute: </a:t>
            </a:r>
            <a:r>
              <a:rPr lang="en">
                <a:solidFill>
                  <a:schemeClr val="dk1"/>
                </a:solidFill>
              </a:rPr>
              <a:t>simple UX checklists, “what to look for” guides — these help non-designers spot and report problems better.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Make “UX thinking” contagious</a:t>
            </a:r>
            <a:r>
              <a:rPr lang="en">
                <a:solidFill>
                  <a:schemeClr val="dk1"/>
                </a:solidFill>
              </a:rPr>
              <a:t>: When designers explain how they think — not just what they propose —contributors start asking better questions themselves.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 time, maintainers begin to spot UX issues earlier, and that’s when impact scales.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3c1f4d0cce2_0_10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3c1f4d0cce2_0_10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don’t need a title to care about users.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don’t need perfect conditions to improve UX.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we treat UX as a shared responsibility and collaborate intentionally,  open source can build products that are not just powerful, but genuinely usable.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3c1f4d0cce2_0_12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3c1f4d0cce2_0_12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c1f4d0cce2_0_13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c1f4d0cce2_0_13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also think we’re past the point of needing to convince people that UX matters.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Most maintainers and contributors already care deeply about their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awareness </a:t>
            </a:r>
            <a:r>
              <a:rPr b="1" i="1" lang="en"/>
              <a:t>is</a:t>
            </a:r>
            <a:r>
              <a:rPr lang="en"/>
              <a:t> </a:t>
            </a:r>
            <a:r>
              <a:rPr lang="en"/>
              <a:t>changing — and that’s a good 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3c1f4d0cce2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3c1f4d0cce2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then if you’ve spent any time in open-source forums or GitHub discussions, you’ve probably seen messages like these.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Maintainers noticing usability problems but not having a designer around to help.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not rare cases, they’re everyday open-source realities.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3a2bbd8050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5" name="Google Shape;2035;g3a2bbd8050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 perfect open-source world, every project would have designers and developers building side by 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the reality is — most projects don’t. You’ll often see a long list of UX issues and just one maintainer juggling everything.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It’s not that people don’t care about design — it’s that most open-source projects are volunteer-driven and developer-led, and there simply aren’t enough UX designers to go around, </a:t>
            </a:r>
            <a:r>
              <a:rPr b="1" i="1" lang="en"/>
              <a:t>yet!</a:t>
            </a:r>
            <a:endParaRPr b="1"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And, Good UX shouldn’t depend on whether a designer is available.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c1f4d0cce2_0_13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3c1f4d0cce2_0_13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 the same time, if we’re being realistic,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getting to a place where every open source project has dedicated UX support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going to take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while we wait for that future…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c1f4d0cce2_0_13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c1f4d0cce2_0_13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UX issues don’t pause just because there isn’t a designer available.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Users still struggle.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Documentation still confuses.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features still don’t get adopted.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ignoring those problems usually costs more in the long run.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3c1f4d0cce2_0_6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3c1f4d0cce2_0_6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UX designer, I work every day with developers, engineering managers, product managers - and I see the same thing again and again: everyone genuinely care about how people experience what they build.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when someone says </a:t>
            </a:r>
            <a:r>
              <a:rPr i="1" lang="en">
                <a:solidFill>
                  <a:schemeClr val="dk1"/>
                </a:solidFill>
              </a:rPr>
              <a:t>‘thinking about users is the UX designer’s job’</a:t>
            </a:r>
            <a:r>
              <a:rPr lang="en">
                <a:solidFill>
                  <a:schemeClr val="dk1"/>
                </a:solidFill>
              </a:rPr>
              <a:t>, I never quite believe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Because every good developer I’ve met already does that — just through a different lens.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already think like designers — maybe you just call it problem-solving.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Title / Top Right 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916425" y="2468880"/>
            <a:ext cx="52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916425" y="1828800"/>
            <a:ext cx="547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/ No Icon">
  <p:cSld name="CUSTOM_2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937725" y="1838550"/>
            <a:ext cx="7945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2  / Orange Line">
  <p:cSld name="CUSTOM_7_1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02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94" name="Google Shape;1094;p102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95" name="Google Shape;1095;p102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6" name="Google Shape;1096;p102"/>
          <p:cNvSpPr txBox="1"/>
          <p:nvPr>
            <p:ph idx="3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97" name="Google Shape;1097;p10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2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02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0" name="Google Shape;1100;p102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102"/>
          <p:cNvSpPr txBox="1"/>
          <p:nvPr>
            <p:ph idx="4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2" name="Google Shape;1102;p102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103" name="Google Shape;1103;p10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2 / Black Line">
  <p:cSld name="CUSTOM_7_1_1_4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3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06" name="Google Shape;1106;p103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07" name="Google Shape;1107;p103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8" name="Google Shape;1108;p103"/>
          <p:cNvSpPr txBox="1"/>
          <p:nvPr>
            <p:ph idx="3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109" name="Google Shape;1109;p10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03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03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2" name="Google Shape;1112;p103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p103"/>
          <p:cNvSpPr txBox="1"/>
          <p:nvPr>
            <p:ph idx="4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4" name="Google Shape;1114;p103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115" name="Google Shape;1115;p10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2  / Black BG">
  <p:cSld name="CUSTOM_7_1_1_4_1">
    <p:bg>
      <p:bgPr>
        <a:solidFill>
          <a:schemeClr val="lt1"/>
        </a:soli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04"/>
          <p:cNvSpPr/>
          <p:nvPr/>
        </p:nvSpPr>
        <p:spPr>
          <a:xfrm>
            <a:off x="-13650" y="-6450"/>
            <a:ext cx="9171300" cy="515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04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19" name="Google Shape;1119;p104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20" name="Google Shape;1120;p104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1" name="Google Shape;1121;p104"/>
          <p:cNvSpPr txBox="1"/>
          <p:nvPr>
            <p:ph idx="3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2" name="Google Shape;1122;p10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3" name="Google Shape;1123;p10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04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04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6" name="Google Shape;1126;p104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104"/>
          <p:cNvSpPr txBox="1"/>
          <p:nvPr>
            <p:ph idx="4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8" name="Google Shape;1128;p104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3 / Orange Line 1">
  <p:cSld name="CUSTOM_7_1_1_3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5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31" name="Google Shape;1131;p105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32" name="Google Shape;1132;p105"/>
          <p:cNvSpPr txBox="1"/>
          <p:nvPr>
            <p:ph idx="3" type="title"/>
          </p:nvPr>
        </p:nvSpPr>
        <p:spPr>
          <a:xfrm>
            <a:off x="6345936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33" name="Google Shape;1133;p105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4" name="Google Shape;1134;p105"/>
          <p:cNvSpPr txBox="1"/>
          <p:nvPr>
            <p:ph idx="4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135" name="Google Shape;1135;p10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5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05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8" name="Google Shape;1138;p105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9" name="Google Shape;1139;p105"/>
          <p:cNvSpPr txBox="1"/>
          <p:nvPr>
            <p:ph idx="5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0" name="Google Shape;1140;p105"/>
          <p:cNvSpPr/>
          <p:nvPr/>
        </p:nvSpPr>
        <p:spPr>
          <a:xfrm>
            <a:off x="6365715" y="1828800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5"/>
          <p:cNvSpPr txBox="1"/>
          <p:nvPr>
            <p:ph idx="6" type="subTitle"/>
          </p:nvPr>
        </p:nvSpPr>
        <p:spPr>
          <a:xfrm>
            <a:off x="6355080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2" name="Google Shape;1142;p105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143" name="Google Shape;1143;p10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3 / Black Line">
  <p:cSld name="CUSTOM_7_1_1_2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6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46" name="Google Shape;1146;p106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47" name="Google Shape;1147;p106"/>
          <p:cNvSpPr txBox="1"/>
          <p:nvPr>
            <p:ph idx="3" type="title"/>
          </p:nvPr>
        </p:nvSpPr>
        <p:spPr>
          <a:xfrm>
            <a:off x="6345936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200"/>
              <a:buFont typeface="Ubuntu Light"/>
              <a:buNone/>
              <a:defRPr sz="7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48" name="Google Shape;1148;p106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9" name="Google Shape;1149;p106"/>
          <p:cNvSpPr txBox="1"/>
          <p:nvPr>
            <p:ph idx="4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150" name="Google Shape;1150;p10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06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06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3" name="Google Shape;1153;p106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4" name="Google Shape;1154;p106"/>
          <p:cNvSpPr txBox="1"/>
          <p:nvPr>
            <p:ph idx="5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5" name="Google Shape;1155;p106"/>
          <p:cNvSpPr/>
          <p:nvPr/>
        </p:nvSpPr>
        <p:spPr>
          <a:xfrm>
            <a:off x="6365715" y="1828800"/>
            <a:ext cx="18393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06"/>
          <p:cNvSpPr txBox="1"/>
          <p:nvPr>
            <p:ph idx="6" type="subTitle"/>
          </p:nvPr>
        </p:nvSpPr>
        <p:spPr>
          <a:xfrm>
            <a:off x="635155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sz="16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7" name="Google Shape;1157;p106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158" name="Google Shape;1158;p10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3 / BG Black">
  <p:cSld name="CUSTOM_7_1_1_2_1">
    <p:bg>
      <p:bgPr>
        <a:solidFill>
          <a:schemeClr val="lt1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7"/>
          <p:cNvSpPr/>
          <p:nvPr/>
        </p:nvSpPr>
        <p:spPr>
          <a:xfrm>
            <a:off x="-13650" y="-16050"/>
            <a:ext cx="9171300" cy="5175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07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62" name="Google Shape;1162;p107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63" name="Google Shape;1163;p107"/>
          <p:cNvSpPr txBox="1"/>
          <p:nvPr>
            <p:ph idx="3" type="title"/>
          </p:nvPr>
        </p:nvSpPr>
        <p:spPr>
          <a:xfrm>
            <a:off x="6345936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sz="7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64" name="Google Shape;1164;p107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5" name="Google Shape;1165;p107"/>
          <p:cNvSpPr txBox="1"/>
          <p:nvPr>
            <p:ph idx="4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66" name="Google Shape;1166;p10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7" name="Google Shape;1167;p10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07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7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0" name="Google Shape;1170;p107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107"/>
          <p:cNvSpPr txBox="1"/>
          <p:nvPr>
            <p:ph idx="5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2" name="Google Shape;1172;p107"/>
          <p:cNvSpPr/>
          <p:nvPr/>
        </p:nvSpPr>
        <p:spPr>
          <a:xfrm>
            <a:off x="6365715" y="1828800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07"/>
          <p:cNvSpPr txBox="1"/>
          <p:nvPr>
            <p:ph idx="6" type="subTitle"/>
          </p:nvPr>
        </p:nvSpPr>
        <p:spPr>
          <a:xfrm>
            <a:off x="635155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4" name="Google Shape;1174;p107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/ Four">
  <p:cSld name="CUSTOM_17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7" name="Google Shape;1177;p108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8" name="Google Shape;1178;p108"/>
          <p:cNvSpPr txBox="1"/>
          <p:nvPr>
            <p:ph idx="1" type="body"/>
          </p:nvPr>
        </p:nvSpPr>
        <p:spPr>
          <a:xfrm>
            <a:off x="942775" y="1828800"/>
            <a:ext cx="18372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79" name="Google Shape;1179;p108"/>
          <p:cNvSpPr txBox="1"/>
          <p:nvPr>
            <p:ph idx="2" type="body"/>
          </p:nvPr>
        </p:nvSpPr>
        <p:spPr>
          <a:xfrm>
            <a:off x="2975788" y="1828800"/>
            <a:ext cx="18372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80" name="Google Shape;1180;p108"/>
          <p:cNvSpPr txBox="1"/>
          <p:nvPr>
            <p:ph idx="3" type="body"/>
          </p:nvPr>
        </p:nvSpPr>
        <p:spPr>
          <a:xfrm>
            <a:off x="5008800" y="1828800"/>
            <a:ext cx="18372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81" name="Google Shape;1181;p108"/>
          <p:cNvSpPr txBox="1"/>
          <p:nvPr>
            <p:ph idx="4" type="body"/>
          </p:nvPr>
        </p:nvSpPr>
        <p:spPr>
          <a:xfrm>
            <a:off x="7041800" y="1828800"/>
            <a:ext cx="18372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182" name="Google Shape;1182;p10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08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/ Four DARK">
  <p:cSld name="CUSTOM_17_2">
    <p:bg>
      <p:bgPr>
        <a:solidFill>
          <a:srgbClr val="262626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0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6" name="Google Shape;1186;p109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87" name="Google Shape;1187;p109"/>
          <p:cNvSpPr txBox="1"/>
          <p:nvPr>
            <p:ph idx="1" type="body"/>
          </p:nvPr>
        </p:nvSpPr>
        <p:spPr>
          <a:xfrm>
            <a:off x="942775" y="1828800"/>
            <a:ext cx="18372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88" name="Google Shape;1188;p109"/>
          <p:cNvSpPr txBox="1"/>
          <p:nvPr>
            <p:ph idx="2" type="body"/>
          </p:nvPr>
        </p:nvSpPr>
        <p:spPr>
          <a:xfrm>
            <a:off x="2975788" y="1828800"/>
            <a:ext cx="18372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89" name="Google Shape;1189;p109"/>
          <p:cNvSpPr txBox="1"/>
          <p:nvPr>
            <p:ph idx="3" type="body"/>
          </p:nvPr>
        </p:nvSpPr>
        <p:spPr>
          <a:xfrm>
            <a:off x="5008800" y="1828800"/>
            <a:ext cx="18372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90" name="Google Shape;1190;p109"/>
          <p:cNvSpPr txBox="1"/>
          <p:nvPr>
            <p:ph idx="4" type="body"/>
          </p:nvPr>
        </p:nvSpPr>
        <p:spPr>
          <a:xfrm>
            <a:off x="7041800" y="1828800"/>
            <a:ext cx="18372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191" name="Google Shape;1191;p10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09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/ Three">
  <p:cSld name="CUSTOM_17_1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5" name="Google Shape;1195;p110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96" name="Google Shape;1196;p110"/>
          <p:cNvSpPr txBox="1"/>
          <p:nvPr>
            <p:ph idx="1" type="body"/>
          </p:nvPr>
        </p:nvSpPr>
        <p:spPr>
          <a:xfrm>
            <a:off x="942775" y="1828800"/>
            <a:ext cx="24690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97" name="Google Shape;1197;p110"/>
          <p:cNvSpPr txBox="1"/>
          <p:nvPr>
            <p:ph idx="2" type="body"/>
          </p:nvPr>
        </p:nvSpPr>
        <p:spPr>
          <a:xfrm>
            <a:off x="3678538" y="1828800"/>
            <a:ext cx="24690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98" name="Google Shape;1198;p110"/>
          <p:cNvSpPr txBox="1"/>
          <p:nvPr>
            <p:ph idx="3" type="body"/>
          </p:nvPr>
        </p:nvSpPr>
        <p:spPr>
          <a:xfrm>
            <a:off x="6414300" y="1828800"/>
            <a:ext cx="24690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199" name="Google Shape;1199;p11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10"/>
          <p:cNvSpPr txBox="1"/>
          <p:nvPr>
            <p:ph idx="4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/ Three DARK">
  <p:cSld name="CUSTOM_17_1_1">
    <p:bg>
      <p:bgPr>
        <a:solidFill>
          <a:srgbClr val="262626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3" name="Google Shape;1203;p111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4" name="Google Shape;1204;p111"/>
          <p:cNvSpPr txBox="1"/>
          <p:nvPr>
            <p:ph idx="1" type="body"/>
          </p:nvPr>
        </p:nvSpPr>
        <p:spPr>
          <a:xfrm>
            <a:off x="942775" y="1828800"/>
            <a:ext cx="24690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05" name="Google Shape;1205;p111"/>
          <p:cNvSpPr txBox="1"/>
          <p:nvPr>
            <p:ph idx="2" type="body"/>
          </p:nvPr>
        </p:nvSpPr>
        <p:spPr>
          <a:xfrm>
            <a:off x="3678538" y="1828800"/>
            <a:ext cx="24690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06" name="Google Shape;1206;p111"/>
          <p:cNvSpPr txBox="1"/>
          <p:nvPr>
            <p:ph idx="3" type="body"/>
          </p:nvPr>
        </p:nvSpPr>
        <p:spPr>
          <a:xfrm>
            <a:off x="6414300" y="1828800"/>
            <a:ext cx="24690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207" name="Google Shape;1207;p11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11"/>
          <p:cNvSpPr txBox="1"/>
          <p:nvPr>
            <p:ph idx="4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/ No Icon DARK">
  <p:cSld name="CUSTOM_24_1">
    <p:bg>
      <p:bgPr>
        <a:solidFill>
          <a:srgbClr val="262626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937725" y="1838550"/>
            <a:ext cx="7945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1">
  <p:cSld name="CUSTOM_26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1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12"/>
          <p:cNvSpPr/>
          <p:nvPr>
            <p:ph idx="2" type="pic"/>
          </p:nvPr>
        </p:nvSpPr>
        <p:spPr>
          <a:xfrm>
            <a:off x="5008800" y="1838550"/>
            <a:ext cx="3187200" cy="2359200"/>
          </a:xfrm>
          <a:prstGeom prst="rect">
            <a:avLst/>
          </a:prstGeom>
          <a:noFill/>
          <a:ln>
            <a:noFill/>
          </a:ln>
        </p:spPr>
      </p:sp>
      <p:sp>
        <p:nvSpPr>
          <p:cNvPr id="1212" name="Google Shape;1212;p112"/>
          <p:cNvSpPr txBox="1"/>
          <p:nvPr>
            <p:ph idx="1" type="body"/>
          </p:nvPr>
        </p:nvSpPr>
        <p:spPr>
          <a:xfrm>
            <a:off x="945125" y="1831175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13" name="Google Shape;1213;p112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14" name="Google Shape;1214;p112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15" name="Google Shape;1215;p11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1 DARK">
  <p:cSld name="CUSTOM_26_3">
    <p:bg>
      <p:bgPr>
        <a:solidFill>
          <a:srgbClr val="262626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1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13"/>
          <p:cNvSpPr/>
          <p:nvPr>
            <p:ph idx="2" type="pic"/>
          </p:nvPr>
        </p:nvSpPr>
        <p:spPr>
          <a:xfrm>
            <a:off x="5008800" y="1838550"/>
            <a:ext cx="3187200" cy="2359200"/>
          </a:xfrm>
          <a:prstGeom prst="rect">
            <a:avLst/>
          </a:prstGeom>
          <a:noFill/>
          <a:ln>
            <a:noFill/>
          </a:ln>
        </p:spPr>
      </p:sp>
      <p:sp>
        <p:nvSpPr>
          <p:cNvPr id="1219" name="Google Shape;1219;p113"/>
          <p:cNvSpPr txBox="1"/>
          <p:nvPr>
            <p:ph idx="1" type="body"/>
          </p:nvPr>
        </p:nvSpPr>
        <p:spPr>
          <a:xfrm>
            <a:off x="945125" y="1831175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20" name="Google Shape;1220;p113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1" name="Google Shape;1221;p113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22" name="Google Shape;1222;p11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full height">
  <p:cSld name="CUSTOM_26_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11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14"/>
          <p:cNvSpPr/>
          <p:nvPr>
            <p:ph idx="2" type="pic"/>
          </p:nvPr>
        </p:nvSpPr>
        <p:spPr>
          <a:xfrm>
            <a:off x="4599432" y="859536"/>
            <a:ext cx="3922800" cy="29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6" name="Google Shape;1226;p114"/>
          <p:cNvSpPr txBox="1"/>
          <p:nvPr>
            <p:ph idx="1" type="body"/>
          </p:nvPr>
        </p:nvSpPr>
        <p:spPr>
          <a:xfrm>
            <a:off x="945125" y="1097275"/>
            <a:ext cx="36303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27" name="Google Shape;1227;p114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8" name="Google Shape;1228;p114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29" name="Google Shape;1229;p11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full height DARK">
  <p:cSld name="CUSTOM_26_2_1">
    <p:bg>
      <p:bgPr>
        <a:solidFill>
          <a:srgbClr val="262626"/>
        </a:solidFill>
      </p:bgPr>
    </p:bg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1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15"/>
          <p:cNvSpPr/>
          <p:nvPr>
            <p:ph idx="2" type="pic"/>
          </p:nvPr>
        </p:nvSpPr>
        <p:spPr>
          <a:xfrm>
            <a:off x="4599432" y="859536"/>
            <a:ext cx="3922800" cy="29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3" name="Google Shape;1233;p115"/>
          <p:cNvSpPr txBox="1"/>
          <p:nvPr>
            <p:ph idx="1" type="body"/>
          </p:nvPr>
        </p:nvSpPr>
        <p:spPr>
          <a:xfrm>
            <a:off x="945125" y="1097275"/>
            <a:ext cx="36303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34" name="Google Shape;1234;p115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5" name="Google Shape;1235;p115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36" name="Google Shape;1236;p11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wo Columns">
  <p:cSld name="CUSTOM_26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6"/>
          <p:cNvSpPr txBox="1"/>
          <p:nvPr>
            <p:ph idx="1" type="body"/>
          </p:nvPr>
        </p:nvSpPr>
        <p:spPr>
          <a:xfrm>
            <a:off x="5008454" y="2675000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239" name="Google Shape;1239;p11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16"/>
          <p:cNvSpPr txBox="1"/>
          <p:nvPr>
            <p:ph idx="2" type="body"/>
          </p:nvPr>
        </p:nvSpPr>
        <p:spPr>
          <a:xfrm>
            <a:off x="948075" y="2675000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41" name="Google Shape;1241;p116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242" name="Google Shape;1242;p116"/>
          <p:cNvCxnSpPr/>
          <p:nvPr/>
        </p:nvCxnSpPr>
        <p:spPr>
          <a:xfrm>
            <a:off x="941832" y="1828800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116"/>
          <p:cNvSpPr txBox="1"/>
          <p:nvPr>
            <p:ph idx="3" type="subTitle"/>
          </p:nvPr>
        </p:nvSpPr>
        <p:spPr>
          <a:xfrm>
            <a:off x="941825" y="1828800"/>
            <a:ext cx="318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44" name="Google Shape;1244;p116"/>
          <p:cNvSpPr txBox="1"/>
          <p:nvPr>
            <p:ph idx="4" type="subTitle"/>
          </p:nvPr>
        </p:nvSpPr>
        <p:spPr>
          <a:xfrm>
            <a:off x="5008450" y="1828800"/>
            <a:ext cx="318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Ubuntu Medium"/>
              <a:buNone/>
              <a:defRPr sz="1600"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45" name="Google Shape;1245;p116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46" name="Google Shape;1246;p11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wo Columns DARK">
  <p:cSld name="CUSTOM_26_1_1">
    <p:bg>
      <p:bgPr>
        <a:solidFill>
          <a:srgbClr val="262626"/>
        </a:solidFill>
      </p:bgPr>
    </p:bg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17"/>
          <p:cNvSpPr txBox="1"/>
          <p:nvPr>
            <p:ph idx="1" type="body"/>
          </p:nvPr>
        </p:nvSpPr>
        <p:spPr>
          <a:xfrm>
            <a:off x="5008454" y="2675000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249" name="Google Shape;1249;p11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17"/>
          <p:cNvSpPr txBox="1"/>
          <p:nvPr>
            <p:ph idx="2" type="body"/>
          </p:nvPr>
        </p:nvSpPr>
        <p:spPr>
          <a:xfrm>
            <a:off x="948075" y="2675000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51" name="Google Shape;1251;p117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252" name="Google Shape;1252;p117"/>
          <p:cNvCxnSpPr/>
          <p:nvPr/>
        </p:nvCxnSpPr>
        <p:spPr>
          <a:xfrm>
            <a:off x="941832" y="1828800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117"/>
          <p:cNvSpPr txBox="1"/>
          <p:nvPr>
            <p:ph idx="3" type="subTitle"/>
          </p:nvPr>
        </p:nvSpPr>
        <p:spPr>
          <a:xfrm>
            <a:off x="941825" y="1828800"/>
            <a:ext cx="318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54" name="Google Shape;1254;p117"/>
          <p:cNvSpPr txBox="1"/>
          <p:nvPr>
            <p:ph idx="4" type="subTitle"/>
          </p:nvPr>
        </p:nvSpPr>
        <p:spPr>
          <a:xfrm>
            <a:off x="5008450" y="1828800"/>
            <a:ext cx="318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sz="1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55" name="Google Shape;1255;p117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56" name="Google Shape;1256;p11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ig Image">
  <p:cSld name="CUSTOM_11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18"/>
          <p:cNvSpPr/>
          <p:nvPr>
            <p:ph idx="2" type="pic"/>
          </p:nvPr>
        </p:nvSpPr>
        <p:spPr>
          <a:xfrm>
            <a:off x="945125" y="982025"/>
            <a:ext cx="7940700" cy="3492000"/>
          </a:xfrm>
          <a:prstGeom prst="rect">
            <a:avLst/>
          </a:prstGeom>
          <a:noFill/>
          <a:ln>
            <a:noFill/>
          </a:ln>
        </p:spPr>
      </p:sp>
      <p:sp>
        <p:nvSpPr>
          <p:cNvPr id="1259" name="Google Shape;1259;p118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260" name="Google Shape;1260;p11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18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62" name="Google Shape;1262;p11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ig Image DARK">
  <p:cSld name="CUSTOM_11_4">
    <p:bg>
      <p:bgPr>
        <a:solidFill>
          <a:srgbClr val="262626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9"/>
          <p:cNvSpPr/>
          <p:nvPr>
            <p:ph idx="2" type="pic"/>
          </p:nvPr>
        </p:nvSpPr>
        <p:spPr>
          <a:xfrm>
            <a:off x="945125" y="982025"/>
            <a:ext cx="7940700" cy="3492000"/>
          </a:xfrm>
          <a:prstGeom prst="rect">
            <a:avLst/>
          </a:prstGeom>
          <a:noFill/>
          <a:ln>
            <a:noFill/>
          </a:ln>
        </p:spPr>
      </p:sp>
      <p:sp>
        <p:nvSpPr>
          <p:cNvPr id="1265" name="Google Shape;1265;p119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266" name="Google Shape;1266;p11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19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68" name="Google Shape;1268;p11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Medium Image 1">
  <p:cSld name="CUSTOM_11_3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20"/>
          <p:cNvSpPr/>
          <p:nvPr>
            <p:ph idx="2" type="pic"/>
          </p:nvPr>
        </p:nvSpPr>
        <p:spPr>
          <a:xfrm>
            <a:off x="2034600" y="1529124"/>
            <a:ext cx="5074800" cy="2679300"/>
          </a:xfrm>
          <a:prstGeom prst="rect">
            <a:avLst/>
          </a:prstGeom>
          <a:noFill/>
          <a:ln>
            <a:noFill/>
          </a:ln>
        </p:spPr>
      </p:sp>
      <p:sp>
        <p:nvSpPr>
          <p:cNvPr id="1271" name="Google Shape;1271;p120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272" name="Google Shape;1272;p12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20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74" name="Google Shape;1274;p12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Medium Image 1 DARK">
  <p:cSld name="CUSTOM_11_3_1">
    <p:bg>
      <p:bgPr>
        <a:solidFill>
          <a:srgbClr val="262626"/>
        </a:solidFill>
      </p:bgPr>
    </p:bg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1"/>
          <p:cNvSpPr/>
          <p:nvPr>
            <p:ph idx="2" type="pic"/>
          </p:nvPr>
        </p:nvSpPr>
        <p:spPr>
          <a:xfrm>
            <a:off x="2034600" y="1529124"/>
            <a:ext cx="5074800" cy="2679300"/>
          </a:xfrm>
          <a:prstGeom prst="rect">
            <a:avLst/>
          </a:prstGeom>
          <a:noFill/>
          <a:ln>
            <a:noFill/>
          </a:ln>
        </p:spPr>
      </p:sp>
      <p:sp>
        <p:nvSpPr>
          <p:cNvPr id="1277" name="Google Shape;1277;p121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278" name="Google Shape;1278;p12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1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80" name="Google Shape;1280;p12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/ Icon">
  <p:cSld name="CUSTOM_19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3"/>
          <p:cNvSpPr/>
          <p:nvPr>
            <p:ph idx="2" type="pic"/>
          </p:nvPr>
        </p:nvSpPr>
        <p:spPr>
          <a:xfrm>
            <a:off x="942775" y="862475"/>
            <a:ext cx="1353300" cy="92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937725" y="1838550"/>
            <a:ext cx="7945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Medium Image 2">
  <p:cSld name="CUSTOM_11_2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2"/>
          <p:cNvSpPr/>
          <p:nvPr>
            <p:ph idx="2" type="pic"/>
          </p:nvPr>
        </p:nvSpPr>
        <p:spPr>
          <a:xfrm>
            <a:off x="945125" y="982025"/>
            <a:ext cx="3190200" cy="3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122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284" name="Google Shape;1284;p12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2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86" name="Google Shape;1286;p12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Medium Image 2 DARK">
  <p:cSld name="CUSTOM_11_2_1">
    <p:bg>
      <p:bgPr>
        <a:solidFill>
          <a:srgbClr val="262626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23"/>
          <p:cNvSpPr/>
          <p:nvPr>
            <p:ph idx="2" type="pic"/>
          </p:nvPr>
        </p:nvSpPr>
        <p:spPr>
          <a:xfrm>
            <a:off x="945125" y="982025"/>
            <a:ext cx="3190200" cy="3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1289" name="Google Shape;1289;p123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290" name="Google Shape;1290;p12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23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92" name="Google Shape;1292;p12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Two Images">
  <p:cSld name="CUSTOM_11_1"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24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295" name="Google Shape;1295;p12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24"/>
          <p:cNvSpPr/>
          <p:nvPr>
            <p:ph idx="2" type="pic"/>
          </p:nvPr>
        </p:nvSpPr>
        <p:spPr>
          <a:xfrm>
            <a:off x="5008800" y="1829300"/>
            <a:ext cx="27432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1297" name="Google Shape;1297;p124"/>
          <p:cNvSpPr/>
          <p:nvPr>
            <p:ph idx="3" type="pic"/>
          </p:nvPr>
        </p:nvSpPr>
        <p:spPr>
          <a:xfrm>
            <a:off x="942775" y="1829300"/>
            <a:ext cx="27432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1298" name="Google Shape;1298;p124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99" name="Google Shape;1299;p12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Two Images 1">
  <p:cSld name="CUSTOM_11_1_1">
    <p:bg>
      <p:bgPr>
        <a:solidFill>
          <a:srgbClr val="262626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5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302" name="Google Shape;1302;p12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25"/>
          <p:cNvSpPr/>
          <p:nvPr>
            <p:ph idx="2" type="pic"/>
          </p:nvPr>
        </p:nvSpPr>
        <p:spPr>
          <a:xfrm>
            <a:off x="5008800" y="1829300"/>
            <a:ext cx="27432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1304" name="Google Shape;1304;p125"/>
          <p:cNvSpPr/>
          <p:nvPr>
            <p:ph idx="3" type="pic"/>
          </p:nvPr>
        </p:nvSpPr>
        <p:spPr>
          <a:xfrm>
            <a:off x="942775" y="1829300"/>
            <a:ext cx="27432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1305" name="Google Shape;1305;p125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306" name="Google Shape;1306;p12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/ No Tag">
  <p:cSld name="CUSTOM_25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6"/>
          <p:cNvSpPr/>
          <p:nvPr>
            <p:ph idx="2" type="pic"/>
          </p:nvPr>
        </p:nvSpPr>
        <p:spPr>
          <a:xfrm>
            <a:off x="0" y="-9625"/>
            <a:ext cx="91440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9" name="Google Shape;1309;p12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/ Tag">
  <p:cSld name="CUSTOM_25_1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7"/>
          <p:cNvSpPr/>
          <p:nvPr>
            <p:ph idx="2" type="pic"/>
          </p:nvPr>
        </p:nvSpPr>
        <p:spPr>
          <a:xfrm>
            <a:off x="0" y="-9625"/>
            <a:ext cx="91440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12" name="Google Shape;1312;p127"/>
          <p:cNvSpPr txBox="1"/>
          <p:nvPr>
            <p:ph idx="1" type="body"/>
          </p:nvPr>
        </p:nvSpPr>
        <p:spPr>
          <a:xfrm>
            <a:off x="5008800" y="3260825"/>
            <a:ext cx="4135200" cy="121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13" name="Google Shape;1313;p12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Three Columns / Bottom Text">
  <p:cSld name="CUSTOM_1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2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6" name="Google Shape;1316;p128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17" name="Google Shape;1317;p128"/>
          <p:cNvSpPr/>
          <p:nvPr>
            <p:ph idx="2" type="pic"/>
          </p:nvPr>
        </p:nvSpPr>
        <p:spPr>
          <a:xfrm>
            <a:off x="942775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318" name="Google Shape;1318;p128"/>
          <p:cNvSpPr/>
          <p:nvPr>
            <p:ph idx="3" type="pic"/>
          </p:nvPr>
        </p:nvSpPr>
        <p:spPr>
          <a:xfrm>
            <a:off x="3653100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319" name="Google Shape;1319;p128"/>
          <p:cNvSpPr/>
          <p:nvPr>
            <p:ph idx="4" type="pic"/>
          </p:nvPr>
        </p:nvSpPr>
        <p:spPr>
          <a:xfrm>
            <a:off x="6363425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320" name="Google Shape;1320;p128"/>
          <p:cNvSpPr txBox="1"/>
          <p:nvPr>
            <p:ph idx="1" type="body"/>
          </p:nvPr>
        </p:nvSpPr>
        <p:spPr>
          <a:xfrm>
            <a:off x="942775" y="3363050"/>
            <a:ext cx="25149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Char char="●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○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■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●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○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■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●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○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Ubuntu Light"/>
              <a:buChar char="■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21" name="Google Shape;1321;p128"/>
          <p:cNvSpPr txBox="1"/>
          <p:nvPr>
            <p:ph idx="5" type="body"/>
          </p:nvPr>
        </p:nvSpPr>
        <p:spPr>
          <a:xfrm>
            <a:off x="3652050" y="3363050"/>
            <a:ext cx="25221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Char char="●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○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■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●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○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■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●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○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Ubuntu Light"/>
              <a:buChar char="■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22" name="Google Shape;1322;p128"/>
          <p:cNvSpPr txBox="1"/>
          <p:nvPr>
            <p:ph idx="6" type="body"/>
          </p:nvPr>
        </p:nvSpPr>
        <p:spPr>
          <a:xfrm>
            <a:off x="6363425" y="3363050"/>
            <a:ext cx="25221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Char char="●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○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■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●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○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■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●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Ubuntu Light"/>
              <a:buChar char="○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Ubuntu Light"/>
              <a:buChar char="■"/>
              <a:defRPr sz="1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323" name="Google Shape;1323;p12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128"/>
          <p:cNvCxnSpPr/>
          <p:nvPr/>
        </p:nvCxnSpPr>
        <p:spPr>
          <a:xfrm>
            <a:off x="941832" y="3255264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128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Three Columns / Bottom Text DARK">
  <p:cSld name="CUSTOM_12_2">
    <p:bg>
      <p:bgPr>
        <a:solidFill>
          <a:srgbClr val="262626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2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8" name="Google Shape;1328;p129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29" name="Google Shape;1329;p129"/>
          <p:cNvSpPr/>
          <p:nvPr>
            <p:ph idx="2" type="pic"/>
          </p:nvPr>
        </p:nvSpPr>
        <p:spPr>
          <a:xfrm>
            <a:off x="942775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0" name="Google Shape;1330;p129"/>
          <p:cNvSpPr/>
          <p:nvPr>
            <p:ph idx="3" type="pic"/>
          </p:nvPr>
        </p:nvSpPr>
        <p:spPr>
          <a:xfrm>
            <a:off x="3653100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1" name="Google Shape;1331;p129"/>
          <p:cNvSpPr/>
          <p:nvPr>
            <p:ph idx="4" type="pic"/>
          </p:nvPr>
        </p:nvSpPr>
        <p:spPr>
          <a:xfrm>
            <a:off x="6363425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2" name="Google Shape;1332;p129"/>
          <p:cNvSpPr txBox="1"/>
          <p:nvPr>
            <p:ph idx="1" type="body"/>
          </p:nvPr>
        </p:nvSpPr>
        <p:spPr>
          <a:xfrm>
            <a:off x="942775" y="3363050"/>
            <a:ext cx="25149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Ubuntu Light"/>
              <a:buChar char="■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33" name="Google Shape;1333;p129"/>
          <p:cNvSpPr txBox="1"/>
          <p:nvPr>
            <p:ph idx="5" type="body"/>
          </p:nvPr>
        </p:nvSpPr>
        <p:spPr>
          <a:xfrm>
            <a:off x="3652050" y="3363050"/>
            <a:ext cx="25221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Ubuntu Light"/>
              <a:buChar char="■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34" name="Google Shape;1334;p129"/>
          <p:cNvSpPr txBox="1"/>
          <p:nvPr>
            <p:ph idx="6" type="body"/>
          </p:nvPr>
        </p:nvSpPr>
        <p:spPr>
          <a:xfrm>
            <a:off x="6363425" y="3363050"/>
            <a:ext cx="25221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Ubuntu Light"/>
              <a:buChar char="■"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335" name="Google Shape;1335;p12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6" name="Google Shape;1336;p129"/>
          <p:cNvCxnSpPr/>
          <p:nvPr/>
        </p:nvCxnSpPr>
        <p:spPr>
          <a:xfrm>
            <a:off x="941832" y="3255264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7" name="Google Shape;1337;p129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Three Columns / Text on Top">
  <p:cSld name="CUSTOM_12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30"/>
          <p:cNvSpPr txBox="1"/>
          <p:nvPr>
            <p:ph idx="1" type="body"/>
          </p:nvPr>
        </p:nvSpPr>
        <p:spPr>
          <a:xfrm>
            <a:off x="942775" y="1956525"/>
            <a:ext cx="2514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40" name="Google Shape;1340;p130"/>
          <p:cNvSpPr txBox="1"/>
          <p:nvPr>
            <p:ph idx="2" type="body"/>
          </p:nvPr>
        </p:nvSpPr>
        <p:spPr>
          <a:xfrm>
            <a:off x="3652050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41" name="Google Shape;1341;p130"/>
          <p:cNvSpPr txBox="1"/>
          <p:nvPr>
            <p:ph idx="3" type="body"/>
          </p:nvPr>
        </p:nvSpPr>
        <p:spPr>
          <a:xfrm>
            <a:off x="6363425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42" name="Google Shape;1342;p13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3" name="Google Shape;1343;p130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44" name="Google Shape;1344;p130"/>
          <p:cNvSpPr/>
          <p:nvPr>
            <p:ph idx="4" type="pic"/>
          </p:nvPr>
        </p:nvSpPr>
        <p:spPr>
          <a:xfrm>
            <a:off x="943550" y="2592025"/>
            <a:ext cx="2292600" cy="1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5" name="Google Shape;1345;p130"/>
          <p:cNvSpPr/>
          <p:nvPr>
            <p:ph idx="5" type="pic"/>
          </p:nvPr>
        </p:nvSpPr>
        <p:spPr>
          <a:xfrm>
            <a:off x="3653875" y="2592025"/>
            <a:ext cx="2292600" cy="148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46" name="Google Shape;1346;p130"/>
          <p:cNvSpPr/>
          <p:nvPr>
            <p:ph idx="6" type="pic"/>
          </p:nvPr>
        </p:nvSpPr>
        <p:spPr>
          <a:xfrm>
            <a:off x="6364200" y="2592025"/>
            <a:ext cx="2292600" cy="1482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47" name="Google Shape;1347;p13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8" name="Google Shape;1348;p130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9" name="Google Shape;1349;p130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Three Columns / Text on Top DARK">
  <p:cSld name="CUSTOM_12_1_3">
    <p:bg>
      <p:bgPr>
        <a:solidFill>
          <a:srgbClr val="262626"/>
        </a:solidFill>
      </p:bgPr>
    </p:bg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1"/>
          <p:cNvSpPr txBox="1"/>
          <p:nvPr>
            <p:ph idx="1" type="body"/>
          </p:nvPr>
        </p:nvSpPr>
        <p:spPr>
          <a:xfrm>
            <a:off x="942775" y="1956525"/>
            <a:ext cx="2514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52" name="Google Shape;1352;p131"/>
          <p:cNvSpPr txBox="1"/>
          <p:nvPr>
            <p:ph idx="2" type="body"/>
          </p:nvPr>
        </p:nvSpPr>
        <p:spPr>
          <a:xfrm>
            <a:off x="3652050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53" name="Google Shape;1353;p131"/>
          <p:cNvSpPr txBox="1"/>
          <p:nvPr>
            <p:ph idx="3" type="body"/>
          </p:nvPr>
        </p:nvSpPr>
        <p:spPr>
          <a:xfrm>
            <a:off x="6363425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54" name="Google Shape;1354;p13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5" name="Google Shape;1355;p131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56" name="Google Shape;1356;p131"/>
          <p:cNvSpPr/>
          <p:nvPr>
            <p:ph idx="4" type="pic"/>
          </p:nvPr>
        </p:nvSpPr>
        <p:spPr>
          <a:xfrm>
            <a:off x="943550" y="2592025"/>
            <a:ext cx="2292600" cy="1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57" name="Google Shape;1357;p131"/>
          <p:cNvSpPr/>
          <p:nvPr>
            <p:ph idx="5" type="pic"/>
          </p:nvPr>
        </p:nvSpPr>
        <p:spPr>
          <a:xfrm>
            <a:off x="3653875" y="2592025"/>
            <a:ext cx="2292600" cy="148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58" name="Google Shape;1358;p131"/>
          <p:cNvSpPr/>
          <p:nvPr>
            <p:ph idx="6" type="pic"/>
          </p:nvPr>
        </p:nvSpPr>
        <p:spPr>
          <a:xfrm>
            <a:off x="6364200" y="2592025"/>
            <a:ext cx="2292600" cy="1482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9" name="Google Shape;1359;p13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0" name="Google Shape;1360;p131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1" name="Google Shape;1361;p131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/ Icon DARK">
  <p:cSld name="CUSTOM_19_1">
    <p:bg>
      <p:bgPr>
        <a:solidFill>
          <a:srgbClr val="262626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4"/>
          <p:cNvSpPr/>
          <p:nvPr>
            <p:ph idx="2" type="pic"/>
          </p:nvPr>
        </p:nvSpPr>
        <p:spPr>
          <a:xfrm>
            <a:off x="942775" y="862475"/>
            <a:ext cx="1353300" cy="92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937725" y="1838550"/>
            <a:ext cx="7945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Ubuntu Light"/>
              <a:buChar char="■"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Four Columns / Text on Top ">
  <p:cSld name="CUSTOM_12_1_1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32"/>
          <p:cNvSpPr txBox="1"/>
          <p:nvPr>
            <p:ph idx="1" type="body"/>
          </p:nvPr>
        </p:nvSpPr>
        <p:spPr>
          <a:xfrm>
            <a:off x="9427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64" name="Google Shape;1364;p132"/>
          <p:cNvSpPr txBox="1"/>
          <p:nvPr>
            <p:ph idx="2" type="body"/>
          </p:nvPr>
        </p:nvSpPr>
        <p:spPr>
          <a:xfrm>
            <a:off x="297582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65" name="Google Shape;1365;p132"/>
          <p:cNvSpPr txBox="1"/>
          <p:nvPr>
            <p:ph idx="3" type="body"/>
          </p:nvPr>
        </p:nvSpPr>
        <p:spPr>
          <a:xfrm>
            <a:off x="5008800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66" name="Google Shape;1366;p13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7" name="Google Shape;1367;p132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68" name="Google Shape;1368;p132"/>
          <p:cNvSpPr/>
          <p:nvPr>
            <p:ph idx="4" type="pic"/>
          </p:nvPr>
        </p:nvSpPr>
        <p:spPr>
          <a:xfrm>
            <a:off x="943550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sp>
        <p:nvSpPr>
          <p:cNvPr id="1369" name="Google Shape;1369;p132"/>
          <p:cNvSpPr/>
          <p:nvPr>
            <p:ph idx="5" type="pic"/>
          </p:nvPr>
        </p:nvSpPr>
        <p:spPr>
          <a:xfrm>
            <a:off x="2975825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sp>
        <p:nvSpPr>
          <p:cNvPr id="1370" name="Google Shape;1370;p132"/>
          <p:cNvSpPr/>
          <p:nvPr>
            <p:ph idx="6" type="pic"/>
          </p:nvPr>
        </p:nvSpPr>
        <p:spPr>
          <a:xfrm>
            <a:off x="5008100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71" name="Google Shape;1371;p13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32"/>
          <p:cNvSpPr txBox="1"/>
          <p:nvPr>
            <p:ph idx="7" type="body"/>
          </p:nvPr>
        </p:nvSpPr>
        <p:spPr>
          <a:xfrm>
            <a:off x="70424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73" name="Google Shape;1373;p132"/>
          <p:cNvSpPr/>
          <p:nvPr>
            <p:ph idx="8" type="pic"/>
          </p:nvPr>
        </p:nvSpPr>
        <p:spPr>
          <a:xfrm>
            <a:off x="7041775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74" name="Google Shape;1374;p132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5" name="Google Shape;1375;p132"/>
          <p:cNvSpPr txBox="1"/>
          <p:nvPr>
            <p:ph idx="9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Four Columns / Text on Top  1">
  <p:cSld name="CUSTOM_12_1_1_2">
    <p:bg>
      <p:bgPr>
        <a:solidFill>
          <a:srgbClr val="262626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3"/>
          <p:cNvSpPr txBox="1"/>
          <p:nvPr>
            <p:ph idx="1" type="body"/>
          </p:nvPr>
        </p:nvSpPr>
        <p:spPr>
          <a:xfrm>
            <a:off x="9427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78" name="Google Shape;1378;p133"/>
          <p:cNvSpPr txBox="1"/>
          <p:nvPr>
            <p:ph idx="2" type="body"/>
          </p:nvPr>
        </p:nvSpPr>
        <p:spPr>
          <a:xfrm>
            <a:off x="297582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79" name="Google Shape;1379;p133"/>
          <p:cNvSpPr txBox="1"/>
          <p:nvPr>
            <p:ph idx="3" type="body"/>
          </p:nvPr>
        </p:nvSpPr>
        <p:spPr>
          <a:xfrm>
            <a:off x="5008800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80" name="Google Shape;1380;p13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1" name="Google Shape;1381;p133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2" name="Google Shape;1382;p133"/>
          <p:cNvSpPr/>
          <p:nvPr>
            <p:ph idx="4" type="pic"/>
          </p:nvPr>
        </p:nvSpPr>
        <p:spPr>
          <a:xfrm>
            <a:off x="943550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sp>
        <p:nvSpPr>
          <p:cNvPr id="1383" name="Google Shape;1383;p133"/>
          <p:cNvSpPr/>
          <p:nvPr>
            <p:ph idx="5" type="pic"/>
          </p:nvPr>
        </p:nvSpPr>
        <p:spPr>
          <a:xfrm>
            <a:off x="2975825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sp>
        <p:nvSpPr>
          <p:cNvPr id="1384" name="Google Shape;1384;p133"/>
          <p:cNvSpPr/>
          <p:nvPr>
            <p:ph idx="6" type="pic"/>
          </p:nvPr>
        </p:nvSpPr>
        <p:spPr>
          <a:xfrm>
            <a:off x="5008100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85" name="Google Shape;1385;p13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33"/>
          <p:cNvSpPr txBox="1"/>
          <p:nvPr>
            <p:ph idx="7" type="body"/>
          </p:nvPr>
        </p:nvSpPr>
        <p:spPr>
          <a:xfrm>
            <a:off x="70424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87" name="Google Shape;1387;p133"/>
          <p:cNvSpPr/>
          <p:nvPr>
            <p:ph idx="8" type="pic"/>
          </p:nvPr>
        </p:nvSpPr>
        <p:spPr>
          <a:xfrm>
            <a:off x="7041775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88" name="Google Shape;1388;p133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133"/>
          <p:cNvSpPr txBox="1"/>
          <p:nvPr>
            <p:ph idx="9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Three Columns / Text on top">
  <p:cSld name="CUSTOM_12_1_2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34"/>
          <p:cNvSpPr txBox="1"/>
          <p:nvPr>
            <p:ph idx="1" type="body"/>
          </p:nvPr>
        </p:nvSpPr>
        <p:spPr>
          <a:xfrm>
            <a:off x="942775" y="1956525"/>
            <a:ext cx="2514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92" name="Google Shape;1392;p134"/>
          <p:cNvSpPr txBox="1"/>
          <p:nvPr>
            <p:ph idx="2" type="body"/>
          </p:nvPr>
        </p:nvSpPr>
        <p:spPr>
          <a:xfrm>
            <a:off x="3652050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93" name="Google Shape;1393;p134"/>
          <p:cNvSpPr txBox="1"/>
          <p:nvPr>
            <p:ph idx="3" type="body"/>
          </p:nvPr>
        </p:nvSpPr>
        <p:spPr>
          <a:xfrm>
            <a:off x="6363425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94" name="Google Shape;1394;p13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5" name="Google Shape;1395;p134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96" name="Google Shape;1396;p134"/>
          <p:cNvSpPr/>
          <p:nvPr>
            <p:ph idx="4" type="pic"/>
          </p:nvPr>
        </p:nvSpPr>
        <p:spPr>
          <a:xfrm>
            <a:off x="943550" y="2592028"/>
            <a:ext cx="1153200" cy="74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7" name="Google Shape;1397;p134"/>
          <p:cNvSpPr/>
          <p:nvPr>
            <p:ph idx="5" type="pic"/>
          </p:nvPr>
        </p:nvSpPr>
        <p:spPr>
          <a:xfrm>
            <a:off x="3653875" y="2592027"/>
            <a:ext cx="1153200" cy="74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8" name="Google Shape;1398;p134"/>
          <p:cNvSpPr/>
          <p:nvPr>
            <p:ph idx="6" type="pic"/>
          </p:nvPr>
        </p:nvSpPr>
        <p:spPr>
          <a:xfrm>
            <a:off x="6364200" y="2592027"/>
            <a:ext cx="1153200" cy="745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99" name="Google Shape;1399;p13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0" name="Google Shape;1400;p134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1" name="Google Shape;1401;p134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Three Columns / Text on top DARK">
  <p:cSld name="CUSTOM_12_1_2_1">
    <p:bg>
      <p:bgPr>
        <a:solidFill>
          <a:srgbClr val="262626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35"/>
          <p:cNvSpPr txBox="1"/>
          <p:nvPr>
            <p:ph idx="1" type="body"/>
          </p:nvPr>
        </p:nvSpPr>
        <p:spPr>
          <a:xfrm>
            <a:off x="942775" y="1956525"/>
            <a:ext cx="2514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04" name="Google Shape;1404;p135"/>
          <p:cNvSpPr txBox="1"/>
          <p:nvPr>
            <p:ph idx="2" type="body"/>
          </p:nvPr>
        </p:nvSpPr>
        <p:spPr>
          <a:xfrm>
            <a:off x="3652050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05" name="Google Shape;1405;p135"/>
          <p:cNvSpPr txBox="1"/>
          <p:nvPr>
            <p:ph idx="3" type="body"/>
          </p:nvPr>
        </p:nvSpPr>
        <p:spPr>
          <a:xfrm>
            <a:off x="6363425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06" name="Google Shape;1406;p13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7" name="Google Shape;1407;p135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08" name="Google Shape;1408;p135"/>
          <p:cNvSpPr/>
          <p:nvPr>
            <p:ph idx="4" type="pic"/>
          </p:nvPr>
        </p:nvSpPr>
        <p:spPr>
          <a:xfrm>
            <a:off x="943550" y="2592028"/>
            <a:ext cx="1153200" cy="745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9" name="Google Shape;1409;p135"/>
          <p:cNvSpPr/>
          <p:nvPr>
            <p:ph idx="5" type="pic"/>
          </p:nvPr>
        </p:nvSpPr>
        <p:spPr>
          <a:xfrm>
            <a:off x="3653875" y="2592027"/>
            <a:ext cx="1153200" cy="745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0" name="Google Shape;1410;p135"/>
          <p:cNvSpPr/>
          <p:nvPr>
            <p:ph idx="6" type="pic"/>
          </p:nvPr>
        </p:nvSpPr>
        <p:spPr>
          <a:xfrm>
            <a:off x="6364200" y="2592027"/>
            <a:ext cx="1153200" cy="745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11" name="Google Shape;1411;p13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2" name="Google Shape;1412;p135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135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Four Columns / Text on top">
  <p:cSld name="CUSTOM_12_1_1_1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36"/>
          <p:cNvSpPr txBox="1"/>
          <p:nvPr>
            <p:ph idx="1" type="body"/>
          </p:nvPr>
        </p:nvSpPr>
        <p:spPr>
          <a:xfrm>
            <a:off x="9427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16" name="Google Shape;1416;p136"/>
          <p:cNvSpPr txBox="1"/>
          <p:nvPr>
            <p:ph idx="2" type="body"/>
          </p:nvPr>
        </p:nvSpPr>
        <p:spPr>
          <a:xfrm>
            <a:off x="297582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17" name="Google Shape;1417;p136"/>
          <p:cNvSpPr txBox="1"/>
          <p:nvPr>
            <p:ph idx="3" type="body"/>
          </p:nvPr>
        </p:nvSpPr>
        <p:spPr>
          <a:xfrm>
            <a:off x="5008800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18" name="Google Shape;1418;p13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9" name="Google Shape;1419;p136"/>
          <p:cNvSpPr txBox="1"/>
          <p:nvPr>
            <p:ph type="title"/>
          </p:nvPr>
        </p:nvSpPr>
        <p:spPr>
          <a:xfrm>
            <a:off x="942775" y="265575"/>
            <a:ext cx="7937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20" name="Google Shape;1420;p136"/>
          <p:cNvSpPr/>
          <p:nvPr>
            <p:ph idx="4" type="pic"/>
          </p:nvPr>
        </p:nvSpPr>
        <p:spPr>
          <a:xfrm>
            <a:off x="943550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21" name="Google Shape;1421;p136"/>
          <p:cNvSpPr/>
          <p:nvPr>
            <p:ph idx="5" type="pic"/>
          </p:nvPr>
        </p:nvSpPr>
        <p:spPr>
          <a:xfrm>
            <a:off x="2975825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22" name="Google Shape;1422;p136"/>
          <p:cNvSpPr/>
          <p:nvPr>
            <p:ph idx="6" type="pic"/>
          </p:nvPr>
        </p:nvSpPr>
        <p:spPr>
          <a:xfrm>
            <a:off x="5008100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23" name="Google Shape;1423;p13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36"/>
          <p:cNvSpPr txBox="1"/>
          <p:nvPr>
            <p:ph idx="7" type="body"/>
          </p:nvPr>
        </p:nvSpPr>
        <p:spPr>
          <a:xfrm>
            <a:off x="70424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25" name="Google Shape;1425;p136"/>
          <p:cNvSpPr/>
          <p:nvPr>
            <p:ph idx="8" type="pic"/>
          </p:nvPr>
        </p:nvSpPr>
        <p:spPr>
          <a:xfrm>
            <a:off x="7041775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26" name="Google Shape;1426;p136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7" name="Google Shape;1427;p136"/>
          <p:cNvSpPr txBox="1"/>
          <p:nvPr>
            <p:ph idx="9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Four Columns / Text on top DARK">
  <p:cSld name="CUSTOM_12_1_1_1_2">
    <p:bg>
      <p:bgPr>
        <a:solidFill>
          <a:srgbClr val="262626"/>
        </a:solidFill>
      </p:bgPr>
    </p:bg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37"/>
          <p:cNvSpPr txBox="1"/>
          <p:nvPr>
            <p:ph idx="1" type="body"/>
          </p:nvPr>
        </p:nvSpPr>
        <p:spPr>
          <a:xfrm>
            <a:off x="9427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30" name="Google Shape;1430;p137"/>
          <p:cNvSpPr txBox="1"/>
          <p:nvPr>
            <p:ph idx="2" type="body"/>
          </p:nvPr>
        </p:nvSpPr>
        <p:spPr>
          <a:xfrm>
            <a:off x="297582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31" name="Google Shape;1431;p137"/>
          <p:cNvSpPr txBox="1"/>
          <p:nvPr>
            <p:ph idx="3" type="body"/>
          </p:nvPr>
        </p:nvSpPr>
        <p:spPr>
          <a:xfrm>
            <a:off x="5008800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32" name="Google Shape;1432;p13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3" name="Google Shape;1433;p137"/>
          <p:cNvSpPr txBox="1"/>
          <p:nvPr>
            <p:ph type="title"/>
          </p:nvPr>
        </p:nvSpPr>
        <p:spPr>
          <a:xfrm>
            <a:off x="942775" y="265575"/>
            <a:ext cx="7937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34" name="Google Shape;1434;p137"/>
          <p:cNvSpPr/>
          <p:nvPr>
            <p:ph idx="4" type="pic"/>
          </p:nvPr>
        </p:nvSpPr>
        <p:spPr>
          <a:xfrm>
            <a:off x="943550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35" name="Google Shape;1435;p137"/>
          <p:cNvSpPr/>
          <p:nvPr>
            <p:ph idx="5" type="pic"/>
          </p:nvPr>
        </p:nvSpPr>
        <p:spPr>
          <a:xfrm>
            <a:off x="2975825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36" name="Google Shape;1436;p137"/>
          <p:cNvSpPr/>
          <p:nvPr>
            <p:ph idx="6" type="pic"/>
          </p:nvPr>
        </p:nvSpPr>
        <p:spPr>
          <a:xfrm>
            <a:off x="5008100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37" name="Google Shape;1437;p13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37"/>
          <p:cNvSpPr txBox="1"/>
          <p:nvPr>
            <p:ph idx="7" type="body"/>
          </p:nvPr>
        </p:nvSpPr>
        <p:spPr>
          <a:xfrm>
            <a:off x="70424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39" name="Google Shape;1439;p137"/>
          <p:cNvSpPr/>
          <p:nvPr>
            <p:ph idx="8" type="pic"/>
          </p:nvPr>
        </p:nvSpPr>
        <p:spPr>
          <a:xfrm>
            <a:off x="7041775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40" name="Google Shape;1440;p137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1" name="Google Shape;1441;p137"/>
          <p:cNvSpPr txBox="1"/>
          <p:nvPr>
            <p:ph idx="9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Six Columns / Text on top 1">
  <p:cSld name="CUSTOM_12_1_1_1_1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38"/>
          <p:cNvSpPr txBox="1"/>
          <p:nvPr>
            <p:ph idx="1" type="body"/>
          </p:nvPr>
        </p:nvSpPr>
        <p:spPr>
          <a:xfrm>
            <a:off x="94277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44" name="Google Shape;1444;p13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138"/>
          <p:cNvSpPr txBox="1"/>
          <p:nvPr>
            <p:ph type="title"/>
          </p:nvPr>
        </p:nvSpPr>
        <p:spPr>
          <a:xfrm>
            <a:off x="942775" y="265575"/>
            <a:ext cx="7937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46" name="Google Shape;1446;p138"/>
          <p:cNvSpPr/>
          <p:nvPr>
            <p:ph idx="2" type="pic"/>
          </p:nvPr>
        </p:nvSpPr>
        <p:spPr>
          <a:xfrm>
            <a:off x="95097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47" name="Google Shape;1447;p13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8" name="Google Shape;1448;p138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9" name="Google Shape;1449;p138"/>
          <p:cNvSpPr txBox="1"/>
          <p:nvPr>
            <p:ph idx="3" type="body"/>
          </p:nvPr>
        </p:nvSpPr>
        <p:spPr>
          <a:xfrm>
            <a:off x="229815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50" name="Google Shape;1450;p138"/>
          <p:cNvSpPr/>
          <p:nvPr>
            <p:ph idx="4" type="pic"/>
          </p:nvPr>
        </p:nvSpPr>
        <p:spPr>
          <a:xfrm>
            <a:off x="230635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51" name="Google Shape;1451;p138"/>
          <p:cNvSpPr txBox="1"/>
          <p:nvPr>
            <p:ph idx="5" type="body"/>
          </p:nvPr>
        </p:nvSpPr>
        <p:spPr>
          <a:xfrm>
            <a:off x="365352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52" name="Google Shape;1452;p138"/>
          <p:cNvSpPr/>
          <p:nvPr>
            <p:ph idx="6" type="pic"/>
          </p:nvPr>
        </p:nvSpPr>
        <p:spPr>
          <a:xfrm>
            <a:off x="366172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53" name="Google Shape;1453;p138"/>
          <p:cNvSpPr txBox="1"/>
          <p:nvPr>
            <p:ph idx="7" type="body"/>
          </p:nvPr>
        </p:nvSpPr>
        <p:spPr>
          <a:xfrm>
            <a:off x="500890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54" name="Google Shape;1454;p138"/>
          <p:cNvSpPr/>
          <p:nvPr>
            <p:ph idx="8" type="pic"/>
          </p:nvPr>
        </p:nvSpPr>
        <p:spPr>
          <a:xfrm>
            <a:off x="501710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55" name="Google Shape;1455;p138"/>
          <p:cNvSpPr txBox="1"/>
          <p:nvPr>
            <p:ph idx="9" type="body"/>
          </p:nvPr>
        </p:nvSpPr>
        <p:spPr>
          <a:xfrm>
            <a:off x="636427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56" name="Google Shape;1456;p138"/>
          <p:cNvSpPr/>
          <p:nvPr>
            <p:ph idx="13" type="pic"/>
          </p:nvPr>
        </p:nvSpPr>
        <p:spPr>
          <a:xfrm>
            <a:off x="637247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57" name="Google Shape;1457;p138"/>
          <p:cNvSpPr txBox="1"/>
          <p:nvPr>
            <p:ph idx="14" type="body"/>
          </p:nvPr>
        </p:nvSpPr>
        <p:spPr>
          <a:xfrm>
            <a:off x="771965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58" name="Google Shape;1458;p138"/>
          <p:cNvSpPr/>
          <p:nvPr>
            <p:ph idx="15" type="pic"/>
          </p:nvPr>
        </p:nvSpPr>
        <p:spPr>
          <a:xfrm>
            <a:off x="772785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59" name="Google Shape;1459;p138"/>
          <p:cNvSpPr txBox="1"/>
          <p:nvPr>
            <p:ph idx="1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Six Columns / Text on top DARK">
  <p:cSld name="CUSTOM_12_1_1_1_1_1">
    <p:bg>
      <p:bgPr>
        <a:solidFill>
          <a:srgbClr val="262626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39"/>
          <p:cNvSpPr txBox="1"/>
          <p:nvPr>
            <p:ph idx="1" type="body"/>
          </p:nvPr>
        </p:nvSpPr>
        <p:spPr>
          <a:xfrm>
            <a:off x="94277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62" name="Google Shape;1462;p13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3" name="Google Shape;1463;p139"/>
          <p:cNvSpPr txBox="1"/>
          <p:nvPr>
            <p:ph type="title"/>
          </p:nvPr>
        </p:nvSpPr>
        <p:spPr>
          <a:xfrm>
            <a:off x="942775" y="265575"/>
            <a:ext cx="7937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64" name="Google Shape;1464;p139"/>
          <p:cNvSpPr/>
          <p:nvPr>
            <p:ph idx="2" type="pic"/>
          </p:nvPr>
        </p:nvSpPr>
        <p:spPr>
          <a:xfrm>
            <a:off x="95097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65" name="Google Shape;1465;p13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6" name="Google Shape;1466;p139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39"/>
          <p:cNvSpPr txBox="1"/>
          <p:nvPr>
            <p:ph idx="3" type="body"/>
          </p:nvPr>
        </p:nvSpPr>
        <p:spPr>
          <a:xfrm>
            <a:off x="229815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68" name="Google Shape;1468;p139"/>
          <p:cNvSpPr/>
          <p:nvPr>
            <p:ph idx="4" type="pic"/>
          </p:nvPr>
        </p:nvSpPr>
        <p:spPr>
          <a:xfrm>
            <a:off x="230635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69" name="Google Shape;1469;p139"/>
          <p:cNvSpPr txBox="1"/>
          <p:nvPr>
            <p:ph idx="5" type="body"/>
          </p:nvPr>
        </p:nvSpPr>
        <p:spPr>
          <a:xfrm>
            <a:off x="365352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70" name="Google Shape;1470;p139"/>
          <p:cNvSpPr/>
          <p:nvPr>
            <p:ph idx="6" type="pic"/>
          </p:nvPr>
        </p:nvSpPr>
        <p:spPr>
          <a:xfrm>
            <a:off x="366172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71" name="Google Shape;1471;p139"/>
          <p:cNvSpPr txBox="1"/>
          <p:nvPr>
            <p:ph idx="7" type="body"/>
          </p:nvPr>
        </p:nvSpPr>
        <p:spPr>
          <a:xfrm>
            <a:off x="500890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72" name="Google Shape;1472;p139"/>
          <p:cNvSpPr/>
          <p:nvPr>
            <p:ph idx="8" type="pic"/>
          </p:nvPr>
        </p:nvSpPr>
        <p:spPr>
          <a:xfrm>
            <a:off x="501710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73" name="Google Shape;1473;p139"/>
          <p:cNvSpPr txBox="1"/>
          <p:nvPr>
            <p:ph idx="9" type="body"/>
          </p:nvPr>
        </p:nvSpPr>
        <p:spPr>
          <a:xfrm>
            <a:off x="636427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74" name="Google Shape;1474;p139"/>
          <p:cNvSpPr/>
          <p:nvPr>
            <p:ph idx="13" type="pic"/>
          </p:nvPr>
        </p:nvSpPr>
        <p:spPr>
          <a:xfrm>
            <a:off x="637247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75" name="Google Shape;1475;p139"/>
          <p:cNvSpPr txBox="1"/>
          <p:nvPr>
            <p:ph idx="14" type="body"/>
          </p:nvPr>
        </p:nvSpPr>
        <p:spPr>
          <a:xfrm>
            <a:off x="771965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76" name="Google Shape;1476;p139"/>
          <p:cNvSpPr/>
          <p:nvPr>
            <p:ph idx="15" type="pic"/>
          </p:nvPr>
        </p:nvSpPr>
        <p:spPr>
          <a:xfrm>
            <a:off x="772785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77" name="Google Shape;1477;p139"/>
          <p:cNvSpPr txBox="1"/>
          <p:nvPr>
            <p:ph idx="1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Six Columns / Text on Top">
  <p:cSld name="CUSTOM_16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4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0" name="Google Shape;1480;p140"/>
          <p:cNvSpPr/>
          <p:nvPr>
            <p:ph idx="2" type="pic"/>
          </p:nvPr>
        </p:nvSpPr>
        <p:spPr>
          <a:xfrm>
            <a:off x="946533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481" name="Google Shape;1481;p140"/>
          <p:cNvSpPr txBox="1"/>
          <p:nvPr>
            <p:ph idx="1" type="body"/>
          </p:nvPr>
        </p:nvSpPr>
        <p:spPr>
          <a:xfrm>
            <a:off x="942783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82" name="Google Shape;1482;p140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83" name="Google Shape;1483;p140"/>
          <p:cNvSpPr/>
          <p:nvPr>
            <p:ph idx="3" type="pic"/>
          </p:nvPr>
        </p:nvSpPr>
        <p:spPr>
          <a:xfrm>
            <a:off x="2305658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484" name="Google Shape;1484;p140"/>
          <p:cNvSpPr txBox="1"/>
          <p:nvPr>
            <p:ph idx="4" type="body"/>
          </p:nvPr>
        </p:nvSpPr>
        <p:spPr>
          <a:xfrm>
            <a:off x="2301908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85" name="Google Shape;1485;p140"/>
          <p:cNvSpPr/>
          <p:nvPr>
            <p:ph idx="5" type="pic"/>
          </p:nvPr>
        </p:nvSpPr>
        <p:spPr>
          <a:xfrm>
            <a:off x="3664783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486" name="Google Shape;1486;p140"/>
          <p:cNvSpPr txBox="1"/>
          <p:nvPr>
            <p:ph idx="6" type="body"/>
          </p:nvPr>
        </p:nvSpPr>
        <p:spPr>
          <a:xfrm>
            <a:off x="3661033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87" name="Google Shape;1487;p140"/>
          <p:cNvSpPr/>
          <p:nvPr>
            <p:ph idx="7" type="pic"/>
          </p:nvPr>
        </p:nvSpPr>
        <p:spPr>
          <a:xfrm>
            <a:off x="5015006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488" name="Google Shape;1488;p140"/>
          <p:cNvSpPr txBox="1"/>
          <p:nvPr>
            <p:ph idx="8" type="body"/>
          </p:nvPr>
        </p:nvSpPr>
        <p:spPr>
          <a:xfrm>
            <a:off x="5011256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89" name="Google Shape;1489;p140"/>
          <p:cNvSpPr/>
          <p:nvPr>
            <p:ph idx="9" type="pic"/>
          </p:nvPr>
        </p:nvSpPr>
        <p:spPr>
          <a:xfrm>
            <a:off x="6365231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0" name="Google Shape;1490;p140"/>
          <p:cNvSpPr txBox="1"/>
          <p:nvPr>
            <p:ph idx="13" type="body"/>
          </p:nvPr>
        </p:nvSpPr>
        <p:spPr>
          <a:xfrm>
            <a:off x="6361481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91" name="Google Shape;1491;p140"/>
          <p:cNvSpPr/>
          <p:nvPr>
            <p:ph idx="14" type="pic"/>
          </p:nvPr>
        </p:nvSpPr>
        <p:spPr>
          <a:xfrm>
            <a:off x="7728106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2" name="Google Shape;1492;p140"/>
          <p:cNvSpPr txBox="1"/>
          <p:nvPr>
            <p:ph idx="15" type="body"/>
          </p:nvPr>
        </p:nvSpPr>
        <p:spPr>
          <a:xfrm>
            <a:off x="7724356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493" name="Google Shape;1493;p140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4" name="Google Shape;1494;p14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40"/>
          <p:cNvSpPr txBox="1"/>
          <p:nvPr>
            <p:ph idx="1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Six Columns / Text on Top 1">
  <p:cSld name="CUSTOM_16_1">
    <p:bg>
      <p:bgPr>
        <a:solidFill>
          <a:srgbClr val="262626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4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8" name="Google Shape;1498;p141"/>
          <p:cNvSpPr/>
          <p:nvPr>
            <p:ph idx="2" type="pic"/>
          </p:nvPr>
        </p:nvSpPr>
        <p:spPr>
          <a:xfrm>
            <a:off x="946533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9" name="Google Shape;1499;p141"/>
          <p:cNvSpPr txBox="1"/>
          <p:nvPr>
            <p:ph idx="1" type="body"/>
          </p:nvPr>
        </p:nvSpPr>
        <p:spPr>
          <a:xfrm>
            <a:off x="942783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00" name="Google Shape;1500;p141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01" name="Google Shape;1501;p141"/>
          <p:cNvSpPr/>
          <p:nvPr>
            <p:ph idx="3" type="pic"/>
          </p:nvPr>
        </p:nvSpPr>
        <p:spPr>
          <a:xfrm>
            <a:off x="2305658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02" name="Google Shape;1502;p141"/>
          <p:cNvSpPr txBox="1"/>
          <p:nvPr>
            <p:ph idx="4" type="body"/>
          </p:nvPr>
        </p:nvSpPr>
        <p:spPr>
          <a:xfrm>
            <a:off x="2301908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03" name="Google Shape;1503;p141"/>
          <p:cNvSpPr/>
          <p:nvPr>
            <p:ph idx="5" type="pic"/>
          </p:nvPr>
        </p:nvSpPr>
        <p:spPr>
          <a:xfrm>
            <a:off x="3664783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04" name="Google Shape;1504;p141"/>
          <p:cNvSpPr txBox="1"/>
          <p:nvPr>
            <p:ph idx="6" type="body"/>
          </p:nvPr>
        </p:nvSpPr>
        <p:spPr>
          <a:xfrm>
            <a:off x="3661033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05" name="Google Shape;1505;p141"/>
          <p:cNvSpPr/>
          <p:nvPr>
            <p:ph idx="7" type="pic"/>
          </p:nvPr>
        </p:nvSpPr>
        <p:spPr>
          <a:xfrm>
            <a:off x="5015006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06" name="Google Shape;1506;p141"/>
          <p:cNvSpPr txBox="1"/>
          <p:nvPr>
            <p:ph idx="8" type="body"/>
          </p:nvPr>
        </p:nvSpPr>
        <p:spPr>
          <a:xfrm>
            <a:off x="5011256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07" name="Google Shape;1507;p141"/>
          <p:cNvSpPr/>
          <p:nvPr>
            <p:ph idx="9" type="pic"/>
          </p:nvPr>
        </p:nvSpPr>
        <p:spPr>
          <a:xfrm>
            <a:off x="6365231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08" name="Google Shape;1508;p141"/>
          <p:cNvSpPr txBox="1"/>
          <p:nvPr>
            <p:ph idx="13" type="body"/>
          </p:nvPr>
        </p:nvSpPr>
        <p:spPr>
          <a:xfrm>
            <a:off x="6361481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09" name="Google Shape;1509;p141"/>
          <p:cNvSpPr/>
          <p:nvPr>
            <p:ph idx="14" type="pic"/>
          </p:nvPr>
        </p:nvSpPr>
        <p:spPr>
          <a:xfrm>
            <a:off x="7728106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10" name="Google Shape;1510;p141"/>
          <p:cNvSpPr txBox="1"/>
          <p:nvPr>
            <p:ph idx="15" type="body"/>
          </p:nvPr>
        </p:nvSpPr>
        <p:spPr>
          <a:xfrm>
            <a:off x="7724356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511" name="Google Shape;1511;p141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2" name="Google Shape;1512;p14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41"/>
          <p:cNvSpPr txBox="1"/>
          <p:nvPr>
            <p:ph idx="1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ody">
  <p:cSld name="CUSTOM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942775" y="1828800"/>
            <a:ext cx="72441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/ Icon">
  <p:cSld name="CUSTOM_19"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4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6" name="Google Shape;1516;p142"/>
          <p:cNvSpPr/>
          <p:nvPr>
            <p:ph idx="2" type="pic"/>
          </p:nvPr>
        </p:nvSpPr>
        <p:spPr>
          <a:xfrm>
            <a:off x="942775" y="862475"/>
            <a:ext cx="1353300" cy="92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17" name="Google Shape;1517;p14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42"/>
          <p:cNvSpPr txBox="1"/>
          <p:nvPr>
            <p:ph idx="1" type="body"/>
          </p:nvPr>
        </p:nvSpPr>
        <p:spPr>
          <a:xfrm>
            <a:off x="937725" y="1838550"/>
            <a:ext cx="7945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Char char="●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431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○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431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■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431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●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431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○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431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■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431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●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431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○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431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200"/>
              <a:buFont typeface="Ubuntu Light"/>
              <a:buChar char="■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19" name="Google Shape;1519;p142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/ Icon DARK">
  <p:cSld name="CUSTOM_19_1">
    <p:bg>
      <p:bgPr>
        <a:solidFill>
          <a:srgbClr val="262626"/>
        </a:soli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4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2" name="Google Shape;1522;p143"/>
          <p:cNvSpPr/>
          <p:nvPr>
            <p:ph idx="2" type="pic"/>
          </p:nvPr>
        </p:nvSpPr>
        <p:spPr>
          <a:xfrm>
            <a:off x="942775" y="862475"/>
            <a:ext cx="1353300" cy="92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23" name="Google Shape;1523;p14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43"/>
          <p:cNvSpPr txBox="1"/>
          <p:nvPr>
            <p:ph idx="1" type="body"/>
          </p:nvPr>
        </p:nvSpPr>
        <p:spPr>
          <a:xfrm>
            <a:off x="937725" y="1838550"/>
            <a:ext cx="7945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431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431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■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431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431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431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■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431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431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431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Ubuntu Light"/>
              <a:buChar char="■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25" name="Google Shape;1525;p143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/ No Icon">
  <p:cSld name="CUSTOM_24"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14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44"/>
          <p:cNvSpPr txBox="1"/>
          <p:nvPr>
            <p:ph idx="1" type="body"/>
          </p:nvPr>
        </p:nvSpPr>
        <p:spPr>
          <a:xfrm>
            <a:off x="937725" y="1838550"/>
            <a:ext cx="7945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Char char="●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431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○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431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■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431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●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431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○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431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■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431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●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431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Ubuntu Light"/>
              <a:buChar char="○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431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200"/>
              <a:buFont typeface="Ubuntu Light"/>
              <a:buChar char="■"/>
              <a:defRPr sz="3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29" name="Google Shape;1529;p144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530" name="Google Shape;1530;p14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/ No Icon DARK">
  <p:cSld name="CUSTOM_24_1">
    <p:bg>
      <p:bgPr>
        <a:solidFill>
          <a:srgbClr val="262626"/>
        </a:solidFill>
      </p:bgPr>
    </p:bg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4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45"/>
          <p:cNvSpPr txBox="1"/>
          <p:nvPr>
            <p:ph idx="1" type="body"/>
          </p:nvPr>
        </p:nvSpPr>
        <p:spPr>
          <a:xfrm>
            <a:off x="937725" y="1838550"/>
            <a:ext cx="7945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431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431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■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431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431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431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■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431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●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431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Char char="○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431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Ubuntu Light"/>
              <a:buChar char="■"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34" name="Google Shape;1534;p145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535" name="Google Shape;1535;p14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ag / Logo">
  <p:cSld name="CUSTOM_20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46"/>
          <p:cNvSpPr/>
          <p:nvPr>
            <p:ph idx="2" type="pic"/>
          </p:nvPr>
        </p:nvSpPr>
        <p:spPr>
          <a:xfrm>
            <a:off x="2097100" y="1830325"/>
            <a:ext cx="5174400" cy="129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ag / Logo DARK">
  <p:cSld name="CUSTOM_20_1">
    <p:bg>
      <p:bgPr>
        <a:solidFill>
          <a:srgbClr val="262626"/>
        </a:solidFill>
      </p:bgPr>
    </p:bg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47"/>
          <p:cNvSpPr/>
          <p:nvPr>
            <p:ph idx="2" type="pic"/>
          </p:nvPr>
        </p:nvSpPr>
        <p:spPr>
          <a:xfrm>
            <a:off x="2097100" y="1830325"/>
            <a:ext cx="5174400" cy="129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ag / Empty">
  <p:cSld name="CUSTOM_21"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48"/>
          <p:cNvSpPr/>
          <p:nvPr/>
        </p:nvSpPr>
        <p:spPr>
          <a:xfrm>
            <a:off x="219150" y="0"/>
            <a:ext cx="965700" cy="11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ag / Empty DARK">
  <p:cSld name="CUSTOM_21_1">
    <p:bg>
      <p:bgPr>
        <a:solidFill>
          <a:srgbClr val="262626"/>
        </a:solidFill>
      </p:bgPr>
    </p:bg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Up to 12 people">
  <p:cSld name="CUSTOM_23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50"/>
          <p:cNvSpPr/>
          <p:nvPr>
            <p:ph idx="2" type="pic"/>
          </p:nvPr>
        </p:nvSpPr>
        <p:spPr>
          <a:xfrm>
            <a:off x="933325" y="350493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5" name="Google Shape;1545;p150"/>
          <p:cNvSpPr txBox="1"/>
          <p:nvPr>
            <p:ph type="title"/>
          </p:nvPr>
        </p:nvSpPr>
        <p:spPr>
          <a:xfrm>
            <a:off x="933325" y="289487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46" name="Google Shape;1546;p150"/>
          <p:cNvSpPr/>
          <p:nvPr>
            <p:ph idx="3" type="pic"/>
          </p:nvPr>
        </p:nvSpPr>
        <p:spPr>
          <a:xfrm>
            <a:off x="2298800" y="35077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7" name="Google Shape;1547;p150"/>
          <p:cNvSpPr txBox="1"/>
          <p:nvPr>
            <p:ph idx="4" type="title"/>
          </p:nvPr>
        </p:nvSpPr>
        <p:spPr>
          <a:xfrm>
            <a:off x="2298800" y="28976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48" name="Google Shape;1548;p150"/>
          <p:cNvSpPr/>
          <p:nvPr>
            <p:ph idx="5" type="pic"/>
          </p:nvPr>
        </p:nvSpPr>
        <p:spPr>
          <a:xfrm>
            <a:off x="933325" y="1524000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9" name="Google Shape;1549;p150"/>
          <p:cNvSpPr txBox="1"/>
          <p:nvPr>
            <p:ph idx="6" type="title"/>
          </p:nvPr>
        </p:nvSpPr>
        <p:spPr>
          <a:xfrm>
            <a:off x="933325" y="913934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50" name="Google Shape;1550;p150"/>
          <p:cNvSpPr txBox="1"/>
          <p:nvPr>
            <p:ph idx="7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551" name="Google Shape;1551;p15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2" name="Google Shape;1552;p150"/>
          <p:cNvCxnSpPr/>
          <p:nvPr/>
        </p:nvCxnSpPr>
        <p:spPr>
          <a:xfrm>
            <a:off x="933325" y="2827479"/>
            <a:ext cx="79191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3" name="Google Shape;1553;p150"/>
          <p:cNvSpPr/>
          <p:nvPr>
            <p:ph idx="8" type="pic"/>
          </p:nvPr>
        </p:nvSpPr>
        <p:spPr>
          <a:xfrm>
            <a:off x="2298800" y="152678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54" name="Google Shape;1554;p150"/>
          <p:cNvSpPr txBox="1"/>
          <p:nvPr>
            <p:ph idx="9" type="title"/>
          </p:nvPr>
        </p:nvSpPr>
        <p:spPr>
          <a:xfrm>
            <a:off x="2298800" y="91672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55" name="Google Shape;1555;p150"/>
          <p:cNvSpPr/>
          <p:nvPr>
            <p:ph idx="13" type="pic"/>
          </p:nvPr>
        </p:nvSpPr>
        <p:spPr>
          <a:xfrm>
            <a:off x="3648689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56" name="Google Shape;1556;p150"/>
          <p:cNvSpPr txBox="1"/>
          <p:nvPr>
            <p:ph idx="14" type="title"/>
          </p:nvPr>
        </p:nvSpPr>
        <p:spPr>
          <a:xfrm>
            <a:off x="3648689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57" name="Google Shape;1557;p150"/>
          <p:cNvSpPr/>
          <p:nvPr>
            <p:ph idx="15" type="pic"/>
          </p:nvPr>
        </p:nvSpPr>
        <p:spPr>
          <a:xfrm>
            <a:off x="5006370" y="152678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58" name="Google Shape;1558;p150"/>
          <p:cNvSpPr txBox="1"/>
          <p:nvPr>
            <p:ph idx="16" type="title"/>
          </p:nvPr>
        </p:nvSpPr>
        <p:spPr>
          <a:xfrm>
            <a:off x="5006370" y="91672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59" name="Google Shape;1559;p150"/>
          <p:cNvSpPr/>
          <p:nvPr>
            <p:ph idx="17" type="pic"/>
          </p:nvPr>
        </p:nvSpPr>
        <p:spPr>
          <a:xfrm>
            <a:off x="6364052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0" name="Google Shape;1560;p150"/>
          <p:cNvSpPr txBox="1"/>
          <p:nvPr>
            <p:ph idx="18" type="title"/>
          </p:nvPr>
        </p:nvSpPr>
        <p:spPr>
          <a:xfrm>
            <a:off x="6364052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61" name="Google Shape;1561;p150"/>
          <p:cNvSpPr/>
          <p:nvPr>
            <p:ph idx="19" type="pic"/>
          </p:nvPr>
        </p:nvSpPr>
        <p:spPr>
          <a:xfrm>
            <a:off x="7721734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2" name="Google Shape;1562;p150"/>
          <p:cNvSpPr txBox="1"/>
          <p:nvPr>
            <p:ph idx="20" type="title"/>
          </p:nvPr>
        </p:nvSpPr>
        <p:spPr>
          <a:xfrm>
            <a:off x="7721734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63" name="Google Shape;1563;p150"/>
          <p:cNvSpPr/>
          <p:nvPr>
            <p:ph idx="21" type="pic"/>
          </p:nvPr>
        </p:nvSpPr>
        <p:spPr>
          <a:xfrm>
            <a:off x="3648689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4" name="Google Shape;1564;p150"/>
          <p:cNvSpPr txBox="1"/>
          <p:nvPr>
            <p:ph idx="22" type="title"/>
          </p:nvPr>
        </p:nvSpPr>
        <p:spPr>
          <a:xfrm>
            <a:off x="3648689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65" name="Google Shape;1565;p150"/>
          <p:cNvSpPr/>
          <p:nvPr>
            <p:ph idx="23" type="pic"/>
          </p:nvPr>
        </p:nvSpPr>
        <p:spPr>
          <a:xfrm>
            <a:off x="5006370" y="350633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6" name="Google Shape;1566;p150"/>
          <p:cNvSpPr txBox="1"/>
          <p:nvPr>
            <p:ph idx="24" type="title"/>
          </p:nvPr>
        </p:nvSpPr>
        <p:spPr>
          <a:xfrm>
            <a:off x="5006370" y="289627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67" name="Google Shape;1567;p150"/>
          <p:cNvSpPr/>
          <p:nvPr>
            <p:ph idx="25" type="pic"/>
          </p:nvPr>
        </p:nvSpPr>
        <p:spPr>
          <a:xfrm>
            <a:off x="6364052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8" name="Google Shape;1568;p150"/>
          <p:cNvSpPr txBox="1"/>
          <p:nvPr>
            <p:ph idx="26" type="title"/>
          </p:nvPr>
        </p:nvSpPr>
        <p:spPr>
          <a:xfrm>
            <a:off x="6364052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69" name="Google Shape;1569;p150"/>
          <p:cNvSpPr/>
          <p:nvPr>
            <p:ph idx="27" type="pic"/>
          </p:nvPr>
        </p:nvSpPr>
        <p:spPr>
          <a:xfrm>
            <a:off x="7721734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70" name="Google Shape;1570;p150"/>
          <p:cNvSpPr txBox="1"/>
          <p:nvPr>
            <p:ph idx="28" type="title"/>
          </p:nvPr>
        </p:nvSpPr>
        <p:spPr>
          <a:xfrm>
            <a:off x="7721734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571" name="Google Shape;1571;p150"/>
          <p:cNvCxnSpPr/>
          <p:nvPr/>
        </p:nvCxnSpPr>
        <p:spPr>
          <a:xfrm>
            <a:off x="933325" y="859054"/>
            <a:ext cx="79191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2" name="Google Shape;1572;p150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573" name="Google Shape;1573;p15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Up to 12 people DARK">
  <p:cSld name="CUSTOM_23_1_1">
    <p:bg>
      <p:bgPr>
        <a:solidFill>
          <a:srgbClr val="262626"/>
        </a:solidFill>
      </p:bgPr>
    </p:bg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51"/>
          <p:cNvSpPr/>
          <p:nvPr>
            <p:ph idx="2" type="pic"/>
          </p:nvPr>
        </p:nvSpPr>
        <p:spPr>
          <a:xfrm>
            <a:off x="933325" y="350493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76" name="Google Shape;1576;p151"/>
          <p:cNvSpPr txBox="1"/>
          <p:nvPr>
            <p:ph type="title"/>
          </p:nvPr>
        </p:nvSpPr>
        <p:spPr>
          <a:xfrm>
            <a:off x="933325" y="289487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77" name="Google Shape;1577;p151"/>
          <p:cNvSpPr/>
          <p:nvPr>
            <p:ph idx="3" type="pic"/>
          </p:nvPr>
        </p:nvSpPr>
        <p:spPr>
          <a:xfrm>
            <a:off x="2298800" y="35077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78" name="Google Shape;1578;p151"/>
          <p:cNvSpPr txBox="1"/>
          <p:nvPr>
            <p:ph idx="4" type="title"/>
          </p:nvPr>
        </p:nvSpPr>
        <p:spPr>
          <a:xfrm>
            <a:off x="2298800" y="28976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79" name="Google Shape;1579;p151"/>
          <p:cNvSpPr/>
          <p:nvPr>
            <p:ph idx="5" type="pic"/>
          </p:nvPr>
        </p:nvSpPr>
        <p:spPr>
          <a:xfrm>
            <a:off x="933325" y="1524000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80" name="Google Shape;1580;p151"/>
          <p:cNvSpPr txBox="1"/>
          <p:nvPr>
            <p:ph idx="6" type="title"/>
          </p:nvPr>
        </p:nvSpPr>
        <p:spPr>
          <a:xfrm>
            <a:off x="933325" y="913934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81" name="Google Shape;1581;p151"/>
          <p:cNvSpPr txBox="1"/>
          <p:nvPr>
            <p:ph idx="7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582" name="Google Shape;1582;p15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3" name="Google Shape;1583;p151"/>
          <p:cNvCxnSpPr/>
          <p:nvPr/>
        </p:nvCxnSpPr>
        <p:spPr>
          <a:xfrm>
            <a:off x="933325" y="2827479"/>
            <a:ext cx="79191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151"/>
          <p:cNvSpPr/>
          <p:nvPr>
            <p:ph idx="8" type="pic"/>
          </p:nvPr>
        </p:nvSpPr>
        <p:spPr>
          <a:xfrm>
            <a:off x="2298800" y="152678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85" name="Google Shape;1585;p151"/>
          <p:cNvSpPr txBox="1"/>
          <p:nvPr>
            <p:ph idx="9" type="title"/>
          </p:nvPr>
        </p:nvSpPr>
        <p:spPr>
          <a:xfrm>
            <a:off x="2298800" y="91672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86" name="Google Shape;1586;p151"/>
          <p:cNvSpPr/>
          <p:nvPr>
            <p:ph idx="13" type="pic"/>
          </p:nvPr>
        </p:nvSpPr>
        <p:spPr>
          <a:xfrm>
            <a:off x="3648689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87" name="Google Shape;1587;p151"/>
          <p:cNvSpPr txBox="1"/>
          <p:nvPr>
            <p:ph idx="14" type="title"/>
          </p:nvPr>
        </p:nvSpPr>
        <p:spPr>
          <a:xfrm>
            <a:off x="3648689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88" name="Google Shape;1588;p151"/>
          <p:cNvSpPr/>
          <p:nvPr>
            <p:ph idx="15" type="pic"/>
          </p:nvPr>
        </p:nvSpPr>
        <p:spPr>
          <a:xfrm>
            <a:off x="5006370" y="152678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89" name="Google Shape;1589;p151"/>
          <p:cNvSpPr txBox="1"/>
          <p:nvPr>
            <p:ph idx="16" type="title"/>
          </p:nvPr>
        </p:nvSpPr>
        <p:spPr>
          <a:xfrm>
            <a:off x="5006370" y="91672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90" name="Google Shape;1590;p151"/>
          <p:cNvSpPr/>
          <p:nvPr>
            <p:ph idx="17" type="pic"/>
          </p:nvPr>
        </p:nvSpPr>
        <p:spPr>
          <a:xfrm>
            <a:off x="6364052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1" name="Google Shape;1591;p151"/>
          <p:cNvSpPr txBox="1"/>
          <p:nvPr>
            <p:ph idx="18" type="title"/>
          </p:nvPr>
        </p:nvSpPr>
        <p:spPr>
          <a:xfrm>
            <a:off x="6364052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92" name="Google Shape;1592;p151"/>
          <p:cNvSpPr/>
          <p:nvPr>
            <p:ph idx="19" type="pic"/>
          </p:nvPr>
        </p:nvSpPr>
        <p:spPr>
          <a:xfrm>
            <a:off x="7721734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3" name="Google Shape;1593;p151"/>
          <p:cNvSpPr txBox="1"/>
          <p:nvPr>
            <p:ph idx="20" type="title"/>
          </p:nvPr>
        </p:nvSpPr>
        <p:spPr>
          <a:xfrm>
            <a:off x="7721734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94" name="Google Shape;1594;p151"/>
          <p:cNvSpPr/>
          <p:nvPr>
            <p:ph idx="21" type="pic"/>
          </p:nvPr>
        </p:nvSpPr>
        <p:spPr>
          <a:xfrm>
            <a:off x="3648689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5" name="Google Shape;1595;p151"/>
          <p:cNvSpPr txBox="1"/>
          <p:nvPr>
            <p:ph idx="22" type="title"/>
          </p:nvPr>
        </p:nvSpPr>
        <p:spPr>
          <a:xfrm>
            <a:off x="3648689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96" name="Google Shape;1596;p151"/>
          <p:cNvSpPr/>
          <p:nvPr>
            <p:ph idx="23" type="pic"/>
          </p:nvPr>
        </p:nvSpPr>
        <p:spPr>
          <a:xfrm>
            <a:off x="5006370" y="350633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7" name="Google Shape;1597;p151"/>
          <p:cNvSpPr txBox="1"/>
          <p:nvPr>
            <p:ph idx="24" type="title"/>
          </p:nvPr>
        </p:nvSpPr>
        <p:spPr>
          <a:xfrm>
            <a:off x="5006370" y="289627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98" name="Google Shape;1598;p151"/>
          <p:cNvSpPr/>
          <p:nvPr>
            <p:ph idx="25" type="pic"/>
          </p:nvPr>
        </p:nvSpPr>
        <p:spPr>
          <a:xfrm>
            <a:off x="6364052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9" name="Google Shape;1599;p151"/>
          <p:cNvSpPr txBox="1"/>
          <p:nvPr>
            <p:ph idx="26" type="title"/>
          </p:nvPr>
        </p:nvSpPr>
        <p:spPr>
          <a:xfrm>
            <a:off x="6364052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600" name="Google Shape;1600;p151"/>
          <p:cNvSpPr/>
          <p:nvPr>
            <p:ph idx="27" type="pic"/>
          </p:nvPr>
        </p:nvSpPr>
        <p:spPr>
          <a:xfrm>
            <a:off x="7721734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601" name="Google Shape;1601;p151"/>
          <p:cNvSpPr txBox="1"/>
          <p:nvPr>
            <p:ph idx="28" type="title"/>
          </p:nvPr>
        </p:nvSpPr>
        <p:spPr>
          <a:xfrm>
            <a:off x="7721734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602" name="Google Shape;1602;p151"/>
          <p:cNvCxnSpPr/>
          <p:nvPr/>
        </p:nvCxnSpPr>
        <p:spPr>
          <a:xfrm>
            <a:off x="933325" y="859054"/>
            <a:ext cx="79191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151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604" name="Google Shape;1604;p15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ody DARK">
  <p:cSld name="CUSTOM_6_1">
    <p:bg>
      <p:bgPr>
        <a:solidFill>
          <a:srgbClr val="262626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942775" y="1828800"/>
            <a:ext cx="72441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/ Logo">
  <p:cSld name="CUSTOM_27"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52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607" name="Google Shape;1607;p15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52"/>
          <p:cNvSpPr/>
          <p:nvPr>
            <p:ph idx="2" type="pic"/>
          </p:nvPr>
        </p:nvSpPr>
        <p:spPr>
          <a:xfrm>
            <a:off x="6702552" y="1828800"/>
            <a:ext cx="18414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609" name="Google Shape;1609;p152"/>
          <p:cNvSpPr txBox="1"/>
          <p:nvPr>
            <p:ph idx="1" type="body"/>
          </p:nvPr>
        </p:nvSpPr>
        <p:spPr>
          <a:xfrm>
            <a:off x="942775" y="1828800"/>
            <a:ext cx="45477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Char char="●"/>
              <a:defRPr sz="16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○"/>
              <a:defRPr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75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■"/>
              <a:defRPr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75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●"/>
              <a:defRPr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175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○"/>
              <a:defRPr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175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■"/>
              <a:defRPr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175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●"/>
              <a:defRPr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175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○"/>
              <a:defRPr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175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Ubuntu Light"/>
              <a:buChar char="■"/>
              <a:defRPr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610" name="Google Shape;1610;p152"/>
          <p:cNvSpPr txBox="1"/>
          <p:nvPr/>
        </p:nvSpPr>
        <p:spPr>
          <a:xfrm>
            <a:off x="743225" y="1908275"/>
            <a:ext cx="199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3"/>
                </a:solidFill>
                <a:latin typeface="Ubuntu Light"/>
                <a:ea typeface="Ubuntu Light"/>
                <a:cs typeface="Ubuntu Light"/>
                <a:sym typeface="Ubuntu Light"/>
              </a:rPr>
              <a:t>“</a:t>
            </a:r>
            <a:endParaRPr/>
          </a:p>
        </p:txBody>
      </p:sp>
      <p:sp>
        <p:nvSpPr>
          <p:cNvPr id="1611" name="Google Shape;1611;p152"/>
          <p:cNvSpPr txBox="1"/>
          <p:nvPr>
            <p:ph idx="3" type="body"/>
          </p:nvPr>
        </p:nvSpPr>
        <p:spPr>
          <a:xfrm>
            <a:off x="941832" y="2816352"/>
            <a:ext cx="4547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●"/>
              <a:defRPr sz="12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○"/>
              <a:defRPr sz="12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■"/>
              <a:defRPr sz="12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●"/>
              <a:defRPr sz="12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○"/>
              <a:defRPr sz="12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■"/>
              <a:defRPr sz="12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●"/>
              <a:defRPr sz="12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○"/>
              <a:defRPr sz="12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Ubuntu Light"/>
              <a:buChar char="■"/>
              <a:defRPr sz="12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612" name="Google Shape;1612;p152"/>
          <p:cNvSpPr txBox="1"/>
          <p:nvPr>
            <p:ph idx="4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613" name="Google Shape;1613;p15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/ Logo DARK">
  <p:cSld name="CUSTOM_27_1">
    <p:bg>
      <p:bgPr>
        <a:solidFill>
          <a:srgbClr val="262626"/>
        </a:solidFill>
      </p:bgPr>
    </p:bg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53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616" name="Google Shape;1616;p15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153"/>
          <p:cNvSpPr/>
          <p:nvPr>
            <p:ph idx="2" type="pic"/>
          </p:nvPr>
        </p:nvSpPr>
        <p:spPr>
          <a:xfrm>
            <a:off x="6702552" y="1828800"/>
            <a:ext cx="18414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618" name="Google Shape;1618;p153"/>
          <p:cNvSpPr txBox="1"/>
          <p:nvPr>
            <p:ph idx="1" type="body"/>
          </p:nvPr>
        </p:nvSpPr>
        <p:spPr>
          <a:xfrm>
            <a:off x="942775" y="1828800"/>
            <a:ext cx="45477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○"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75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■"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75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●"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175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○"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175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■"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175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●"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175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○"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175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Ubuntu Light"/>
              <a:buChar char="■"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619" name="Google Shape;1619;p153"/>
          <p:cNvSpPr txBox="1"/>
          <p:nvPr/>
        </p:nvSpPr>
        <p:spPr>
          <a:xfrm>
            <a:off x="743225" y="1908275"/>
            <a:ext cx="199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3"/>
                </a:solidFill>
                <a:latin typeface="Ubuntu Light"/>
                <a:ea typeface="Ubuntu Light"/>
                <a:cs typeface="Ubuntu Light"/>
                <a:sym typeface="Ubuntu Light"/>
              </a:rPr>
              <a:t>“</a:t>
            </a:r>
            <a:endParaRPr/>
          </a:p>
        </p:txBody>
      </p:sp>
      <p:sp>
        <p:nvSpPr>
          <p:cNvPr id="1620" name="Google Shape;1620;p153"/>
          <p:cNvSpPr txBox="1"/>
          <p:nvPr>
            <p:ph idx="3" type="body"/>
          </p:nvPr>
        </p:nvSpPr>
        <p:spPr>
          <a:xfrm>
            <a:off x="941832" y="2816352"/>
            <a:ext cx="4547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●"/>
              <a:defRPr sz="1200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○"/>
              <a:defRPr sz="1200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■"/>
              <a:defRPr sz="1200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●"/>
              <a:defRPr sz="1200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○"/>
              <a:defRPr sz="1200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■"/>
              <a:defRPr sz="1200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●"/>
              <a:defRPr sz="1200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○"/>
              <a:defRPr sz="1200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E9E9E"/>
              </a:buClr>
              <a:buSzPts val="1200"/>
              <a:buFont typeface="Ubuntu Light"/>
              <a:buChar char="■"/>
              <a:defRPr sz="1200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621" name="Google Shape;1621;p153"/>
          <p:cNvSpPr txBox="1"/>
          <p:nvPr>
            <p:ph idx="4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622" name="Google Shape;1622;p15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1 row">
  <p:cSld name="CUSTOM_28_1_1_1"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4" name="Google Shape;1624;p154"/>
          <p:cNvCxnSpPr/>
          <p:nvPr/>
        </p:nvCxnSpPr>
        <p:spPr>
          <a:xfrm>
            <a:off x="942775" y="1829163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Google Shape;1625;p154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626" name="Google Shape;1626;p15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54"/>
          <p:cNvSpPr/>
          <p:nvPr>
            <p:ph idx="2" type="pic"/>
          </p:nvPr>
        </p:nvSpPr>
        <p:spPr>
          <a:xfrm>
            <a:off x="940890" y="19605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28" name="Google Shape;1628;p154"/>
          <p:cNvSpPr/>
          <p:nvPr>
            <p:ph idx="3" type="pic"/>
          </p:nvPr>
        </p:nvSpPr>
        <p:spPr>
          <a:xfrm>
            <a:off x="230278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29" name="Google Shape;1629;p154"/>
          <p:cNvSpPr/>
          <p:nvPr>
            <p:ph idx="4" type="pic"/>
          </p:nvPr>
        </p:nvSpPr>
        <p:spPr>
          <a:xfrm>
            <a:off x="365728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0" name="Google Shape;1630;p154"/>
          <p:cNvSpPr/>
          <p:nvPr>
            <p:ph idx="5" type="pic"/>
          </p:nvPr>
        </p:nvSpPr>
        <p:spPr>
          <a:xfrm>
            <a:off x="5013408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1" name="Google Shape;1631;p154"/>
          <p:cNvSpPr/>
          <p:nvPr>
            <p:ph idx="6" type="pic"/>
          </p:nvPr>
        </p:nvSpPr>
        <p:spPr>
          <a:xfrm>
            <a:off x="636536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2" name="Google Shape;1632;p154"/>
          <p:cNvSpPr/>
          <p:nvPr>
            <p:ph idx="7" type="pic"/>
          </p:nvPr>
        </p:nvSpPr>
        <p:spPr>
          <a:xfrm>
            <a:off x="772403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3" name="Google Shape;1633;p154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634" name="Google Shape;1634;p15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1 row DARK">
  <p:cSld name="CUSTOM_28_1_1_1_1">
    <p:bg>
      <p:bgPr>
        <a:solidFill>
          <a:srgbClr val="262626"/>
        </a:solidFill>
      </p:bgPr>
    </p:bg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6" name="Google Shape;1636;p155"/>
          <p:cNvCxnSpPr/>
          <p:nvPr/>
        </p:nvCxnSpPr>
        <p:spPr>
          <a:xfrm>
            <a:off x="942775" y="1829163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155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638" name="Google Shape;1638;p15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155"/>
          <p:cNvSpPr/>
          <p:nvPr>
            <p:ph idx="2" type="pic"/>
          </p:nvPr>
        </p:nvSpPr>
        <p:spPr>
          <a:xfrm>
            <a:off x="940890" y="19605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40" name="Google Shape;1640;p155"/>
          <p:cNvSpPr/>
          <p:nvPr>
            <p:ph idx="3" type="pic"/>
          </p:nvPr>
        </p:nvSpPr>
        <p:spPr>
          <a:xfrm>
            <a:off x="230278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41" name="Google Shape;1641;p155"/>
          <p:cNvSpPr/>
          <p:nvPr>
            <p:ph idx="4" type="pic"/>
          </p:nvPr>
        </p:nvSpPr>
        <p:spPr>
          <a:xfrm>
            <a:off x="365728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42" name="Google Shape;1642;p155"/>
          <p:cNvSpPr/>
          <p:nvPr>
            <p:ph idx="5" type="pic"/>
          </p:nvPr>
        </p:nvSpPr>
        <p:spPr>
          <a:xfrm>
            <a:off x="5013408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43" name="Google Shape;1643;p155"/>
          <p:cNvSpPr/>
          <p:nvPr>
            <p:ph idx="6" type="pic"/>
          </p:nvPr>
        </p:nvSpPr>
        <p:spPr>
          <a:xfrm>
            <a:off x="636536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44" name="Google Shape;1644;p155"/>
          <p:cNvSpPr/>
          <p:nvPr>
            <p:ph idx="7" type="pic"/>
          </p:nvPr>
        </p:nvSpPr>
        <p:spPr>
          <a:xfrm>
            <a:off x="772403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45" name="Google Shape;1645;p155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646" name="Google Shape;1646;p15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2 rows">
  <p:cSld name="CUSTOM_28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8" name="Google Shape;1648;p156"/>
          <p:cNvCxnSpPr/>
          <p:nvPr/>
        </p:nvCxnSpPr>
        <p:spPr>
          <a:xfrm>
            <a:off x="942775" y="1829163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9" name="Google Shape;1649;p156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650" name="Google Shape;1650;p15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56"/>
          <p:cNvSpPr/>
          <p:nvPr>
            <p:ph idx="2" type="pic"/>
          </p:nvPr>
        </p:nvSpPr>
        <p:spPr>
          <a:xfrm>
            <a:off x="940890" y="19605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2" name="Google Shape;1652;p156"/>
          <p:cNvSpPr/>
          <p:nvPr>
            <p:ph idx="3" type="pic"/>
          </p:nvPr>
        </p:nvSpPr>
        <p:spPr>
          <a:xfrm>
            <a:off x="230278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3" name="Google Shape;1653;p156"/>
          <p:cNvSpPr/>
          <p:nvPr>
            <p:ph idx="4" type="pic"/>
          </p:nvPr>
        </p:nvSpPr>
        <p:spPr>
          <a:xfrm>
            <a:off x="365728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4" name="Google Shape;1654;p156"/>
          <p:cNvSpPr/>
          <p:nvPr>
            <p:ph idx="5" type="pic"/>
          </p:nvPr>
        </p:nvSpPr>
        <p:spPr>
          <a:xfrm>
            <a:off x="5013408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5" name="Google Shape;1655;p156"/>
          <p:cNvSpPr/>
          <p:nvPr>
            <p:ph idx="6" type="pic"/>
          </p:nvPr>
        </p:nvSpPr>
        <p:spPr>
          <a:xfrm>
            <a:off x="636536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6" name="Google Shape;1656;p156"/>
          <p:cNvSpPr/>
          <p:nvPr>
            <p:ph idx="7" type="pic"/>
          </p:nvPr>
        </p:nvSpPr>
        <p:spPr>
          <a:xfrm>
            <a:off x="772403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156"/>
          <p:cNvCxnSpPr/>
          <p:nvPr/>
        </p:nvCxnSpPr>
        <p:spPr>
          <a:xfrm>
            <a:off x="946025" y="2752225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56"/>
          <p:cNvSpPr/>
          <p:nvPr>
            <p:ph idx="8" type="pic"/>
          </p:nvPr>
        </p:nvSpPr>
        <p:spPr>
          <a:xfrm>
            <a:off x="939533" y="288387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9" name="Google Shape;1659;p156"/>
          <p:cNvSpPr/>
          <p:nvPr>
            <p:ph idx="9" type="pic"/>
          </p:nvPr>
        </p:nvSpPr>
        <p:spPr>
          <a:xfrm>
            <a:off x="2301425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60" name="Google Shape;1660;p156"/>
          <p:cNvSpPr/>
          <p:nvPr>
            <p:ph idx="13" type="pic"/>
          </p:nvPr>
        </p:nvSpPr>
        <p:spPr>
          <a:xfrm>
            <a:off x="3655925" y="28749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61" name="Google Shape;1661;p156"/>
          <p:cNvSpPr/>
          <p:nvPr>
            <p:ph idx="14" type="pic"/>
          </p:nvPr>
        </p:nvSpPr>
        <p:spPr>
          <a:xfrm>
            <a:off x="5012050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62" name="Google Shape;1662;p156"/>
          <p:cNvSpPr/>
          <p:nvPr>
            <p:ph idx="15" type="pic"/>
          </p:nvPr>
        </p:nvSpPr>
        <p:spPr>
          <a:xfrm>
            <a:off x="6364004" y="28749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63" name="Google Shape;1663;p156"/>
          <p:cNvSpPr/>
          <p:nvPr>
            <p:ph idx="16" type="pic"/>
          </p:nvPr>
        </p:nvSpPr>
        <p:spPr>
          <a:xfrm>
            <a:off x="7722675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64" name="Google Shape;1664;p156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665" name="Google Shape;1665;p15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2 rows DARK">
  <p:cSld name="CUSTOM_28_1_1_2">
    <p:bg>
      <p:bgPr>
        <a:solidFill>
          <a:srgbClr val="262626"/>
        </a:solidFill>
      </p:bgPr>
    </p:bg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7" name="Google Shape;1667;p157"/>
          <p:cNvCxnSpPr/>
          <p:nvPr/>
        </p:nvCxnSpPr>
        <p:spPr>
          <a:xfrm>
            <a:off x="942775" y="1829163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8" name="Google Shape;1668;p157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669" name="Google Shape;1669;p15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57"/>
          <p:cNvSpPr/>
          <p:nvPr>
            <p:ph idx="2" type="pic"/>
          </p:nvPr>
        </p:nvSpPr>
        <p:spPr>
          <a:xfrm>
            <a:off x="940890" y="19605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1" name="Google Shape;1671;p157"/>
          <p:cNvSpPr/>
          <p:nvPr>
            <p:ph idx="3" type="pic"/>
          </p:nvPr>
        </p:nvSpPr>
        <p:spPr>
          <a:xfrm>
            <a:off x="230278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2" name="Google Shape;1672;p157"/>
          <p:cNvSpPr/>
          <p:nvPr>
            <p:ph idx="4" type="pic"/>
          </p:nvPr>
        </p:nvSpPr>
        <p:spPr>
          <a:xfrm>
            <a:off x="365728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3" name="Google Shape;1673;p157"/>
          <p:cNvSpPr/>
          <p:nvPr>
            <p:ph idx="5" type="pic"/>
          </p:nvPr>
        </p:nvSpPr>
        <p:spPr>
          <a:xfrm>
            <a:off x="5013408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4" name="Google Shape;1674;p157"/>
          <p:cNvSpPr/>
          <p:nvPr>
            <p:ph idx="6" type="pic"/>
          </p:nvPr>
        </p:nvSpPr>
        <p:spPr>
          <a:xfrm>
            <a:off x="636536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5" name="Google Shape;1675;p157"/>
          <p:cNvSpPr/>
          <p:nvPr>
            <p:ph idx="7" type="pic"/>
          </p:nvPr>
        </p:nvSpPr>
        <p:spPr>
          <a:xfrm>
            <a:off x="772403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76" name="Google Shape;1676;p157"/>
          <p:cNvCxnSpPr/>
          <p:nvPr/>
        </p:nvCxnSpPr>
        <p:spPr>
          <a:xfrm>
            <a:off x="946025" y="2752225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7" name="Google Shape;1677;p157"/>
          <p:cNvSpPr/>
          <p:nvPr>
            <p:ph idx="8" type="pic"/>
          </p:nvPr>
        </p:nvSpPr>
        <p:spPr>
          <a:xfrm>
            <a:off x="939533" y="288387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8" name="Google Shape;1678;p157"/>
          <p:cNvSpPr/>
          <p:nvPr>
            <p:ph idx="9" type="pic"/>
          </p:nvPr>
        </p:nvSpPr>
        <p:spPr>
          <a:xfrm>
            <a:off x="2301425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9" name="Google Shape;1679;p157"/>
          <p:cNvSpPr/>
          <p:nvPr>
            <p:ph idx="13" type="pic"/>
          </p:nvPr>
        </p:nvSpPr>
        <p:spPr>
          <a:xfrm>
            <a:off x="3655925" y="28749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80" name="Google Shape;1680;p157"/>
          <p:cNvSpPr/>
          <p:nvPr>
            <p:ph idx="14" type="pic"/>
          </p:nvPr>
        </p:nvSpPr>
        <p:spPr>
          <a:xfrm>
            <a:off x="5012050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81" name="Google Shape;1681;p157"/>
          <p:cNvSpPr/>
          <p:nvPr>
            <p:ph idx="15" type="pic"/>
          </p:nvPr>
        </p:nvSpPr>
        <p:spPr>
          <a:xfrm>
            <a:off x="6364004" y="28749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82" name="Google Shape;1682;p157"/>
          <p:cNvSpPr/>
          <p:nvPr>
            <p:ph idx="16" type="pic"/>
          </p:nvPr>
        </p:nvSpPr>
        <p:spPr>
          <a:xfrm>
            <a:off x="7722675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83" name="Google Shape;1683;p157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684" name="Google Shape;1684;p15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3 rows">
  <p:cSld name="CUSTOM_28_1_2"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6" name="Google Shape;1686;p158"/>
          <p:cNvCxnSpPr/>
          <p:nvPr/>
        </p:nvCxnSpPr>
        <p:spPr>
          <a:xfrm>
            <a:off x="944400" y="2752388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7" name="Google Shape;1687;p158"/>
          <p:cNvCxnSpPr/>
          <p:nvPr/>
        </p:nvCxnSpPr>
        <p:spPr>
          <a:xfrm>
            <a:off x="944400" y="1828800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58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689" name="Google Shape;1689;p15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58"/>
          <p:cNvSpPr/>
          <p:nvPr>
            <p:ph idx="2" type="pic"/>
          </p:nvPr>
        </p:nvSpPr>
        <p:spPr>
          <a:xfrm>
            <a:off x="937908" y="19604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1" name="Google Shape;1691;p158"/>
          <p:cNvSpPr/>
          <p:nvPr>
            <p:ph idx="3" type="pic"/>
          </p:nvPr>
        </p:nvSpPr>
        <p:spPr>
          <a:xfrm>
            <a:off x="2299800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2" name="Google Shape;1692;p158"/>
          <p:cNvSpPr/>
          <p:nvPr>
            <p:ph idx="4" type="pic"/>
          </p:nvPr>
        </p:nvSpPr>
        <p:spPr>
          <a:xfrm>
            <a:off x="3654300" y="19515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3" name="Google Shape;1693;p158"/>
          <p:cNvSpPr/>
          <p:nvPr>
            <p:ph idx="5" type="pic"/>
          </p:nvPr>
        </p:nvSpPr>
        <p:spPr>
          <a:xfrm>
            <a:off x="5010425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4" name="Google Shape;1694;p158"/>
          <p:cNvSpPr/>
          <p:nvPr>
            <p:ph idx="6" type="pic"/>
          </p:nvPr>
        </p:nvSpPr>
        <p:spPr>
          <a:xfrm>
            <a:off x="6362379" y="19515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5" name="Google Shape;1695;p158"/>
          <p:cNvSpPr/>
          <p:nvPr>
            <p:ph idx="7" type="pic"/>
          </p:nvPr>
        </p:nvSpPr>
        <p:spPr>
          <a:xfrm>
            <a:off x="7721050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6" name="Google Shape;1696;p158"/>
          <p:cNvSpPr/>
          <p:nvPr>
            <p:ph idx="8" type="pic"/>
          </p:nvPr>
        </p:nvSpPr>
        <p:spPr>
          <a:xfrm>
            <a:off x="942515" y="288377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7" name="Google Shape;1697;p158"/>
          <p:cNvSpPr/>
          <p:nvPr>
            <p:ph idx="9" type="pic"/>
          </p:nvPr>
        </p:nvSpPr>
        <p:spPr>
          <a:xfrm>
            <a:off x="2304408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8" name="Google Shape;1698;p158"/>
          <p:cNvSpPr/>
          <p:nvPr>
            <p:ph idx="13" type="pic"/>
          </p:nvPr>
        </p:nvSpPr>
        <p:spPr>
          <a:xfrm>
            <a:off x="3658907" y="28748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158"/>
          <p:cNvSpPr/>
          <p:nvPr>
            <p:ph idx="14" type="pic"/>
          </p:nvPr>
        </p:nvSpPr>
        <p:spPr>
          <a:xfrm>
            <a:off x="5015033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0" name="Google Shape;1700;p158"/>
          <p:cNvSpPr/>
          <p:nvPr>
            <p:ph idx="15" type="pic"/>
          </p:nvPr>
        </p:nvSpPr>
        <p:spPr>
          <a:xfrm>
            <a:off x="6366987" y="28748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1" name="Google Shape;1701;p158"/>
          <p:cNvSpPr/>
          <p:nvPr>
            <p:ph idx="16" type="pic"/>
          </p:nvPr>
        </p:nvSpPr>
        <p:spPr>
          <a:xfrm>
            <a:off x="7725658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02" name="Google Shape;1702;p158"/>
          <p:cNvCxnSpPr/>
          <p:nvPr/>
        </p:nvCxnSpPr>
        <p:spPr>
          <a:xfrm>
            <a:off x="947650" y="3675450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3" name="Google Shape;1703;p158"/>
          <p:cNvSpPr/>
          <p:nvPr>
            <p:ph idx="17" type="pic"/>
          </p:nvPr>
        </p:nvSpPr>
        <p:spPr>
          <a:xfrm>
            <a:off x="941158" y="38071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4" name="Google Shape;1704;p158"/>
          <p:cNvSpPr/>
          <p:nvPr>
            <p:ph idx="18" type="pic"/>
          </p:nvPr>
        </p:nvSpPr>
        <p:spPr>
          <a:xfrm>
            <a:off x="2303050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5" name="Google Shape;1705;p158"/>
          <p:cNvSpPr/>
          <p:nvPr>
            <p:ph idx="19" type="pic"/>
          </p:nvPr>
        </p:nvSpPr>
        <p:spPr>
          <a:xfrm>
            <a:off x="3657550" y="379816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6" name="Google Shape;1706;p158"/>
          <p:cNvSpPr/>
          <p:nvPr>
            <p:ph idx="20" type="pic"/>
          </p:nvPr>
        </p:nvSpPr>
        <p:spPr>
          <a:xfrm>
            <a:off x="5013675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7" name="Google Shape;1707;p158"/>
          <p:cNvSpPr/>
          <p:nvPr>
            <p:ph idx="21" type="pic"/>
          </p:nvPr>
        </p:nvSpPr>
        <p:spPr>
          <a:xfrm>
            <a:off x="6365629" y="379816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8" name="Google Shape;1708;p158"/>
          <p:cNvSpPr/>
          <p:nvPr>
            <p:ph idx="22" type="pic"/>
          </p:nvPr>
        </p:nvSpPr>
        <p:spPr>
          <a:xfrm>
            <a:off x="7724300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9" name="Google Shape;1709;p158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710" name="Google Shape;1710;p15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3 rows 1 DARK">
  <p:cSld name="CUSTOM_28_1_2_1">
    <p:bg>
      <p:bgPr>
        <a:solidFill>
          <a:srgbClr val="262626"/>
        </a:solidFill>
      </p:bgPr>
    </p:bg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2" name="Google Shape;1712;p159"/>
          <p:cNvCxnSpPr/>
          <p:nvPr/>
        </p:nvCxnSpPr>
        <p:spPr>
          <a:xfrm>
            <a:off x="944400" y="2752388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59"/>
          <p:cNvCxnSpPr/>
          <p:nvPr/>
        </p:nvCxnSpPr>
        <p:spPr>
          <a:xfrm>
            <a:off x="944400" y="1828800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159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715" name="Google Shape;1715;p15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59"/>
          <p:cNvSpPr/>
          <p:nvPr>
            <p:ph idx="2" type="pic"/>
          </p:nvPr>
        </p:nvSpPr>
        <p:spPr>
          <a:xfrm>
            <a:off x="937908" y="19604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17" name="Google Shape;1717;p159"/>
          <p:cNvSpPr/>
          <p:nvPr>
            <p:ph idx="3" type="pic"/>
          </p:nvPr>
        </p:nvSpPr>
        <p:spPr>
          <a:xfrm>
            <a:off x="2299800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18" name="Google Shape;1718;p159"/>
          <p:cNvSpPr/>
          <p:nvPr>
            <p:ph idx="4" type="pic"/>
          </p:nvPr>
        </p:nvSpPr>
        <p:spPr>
          <a:xfrm>
            <a:off x="3654300" y="19515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19" name="Google Shape;1719;p159"/>
          <p:cNvSpPr/>
          <p:nvPr>
            <p:ph idx="5" type="pic"/>
          </p:nvPr>
        </p:nvSpPr>
        <p:spPr>
          <a:xfrm>
            <a:off x="5010425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0" name="Google Shape;1720;p159"/>
          <p:cNvSpPr/>
          <p:nvPr>
            <p:ph idx="6" type="pic"/>
          </p:nvPr>
        </p:nvSpPr>
        <p:spPr>
          <a:xfrm>
            <a:off x="6362379" y="19515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1" name="Google Shape;1721;p159"/>
          <p:cNvSpPr/>
          <p:nvPr>
            <p:ph idx="7" type="pic"/>
          </p:nvPr>
        </p:nvSpPr>
        <p:spPr>
          <a:xfrm>
            <a:off x="7721050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2" name="Google Shape;1722;p159"/>
          <p:cNvSpPr/>
          <p:nvPr>
            <p:ph idx="8" type="pic"/>
          </p:nvPr>
        </p:nvSpPr>
        <p:spPr>
          <a:xfrm>
            <a:off x="942515" y="288377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3" name="Google Shape;1723;p159"/>
          <p:cNvSpPr/>
          <p:nvPr>
            <p:ph idx="9" type="pic"/>
          </p:nvPr>
        </p:nvSpPr>
        <p:spPr>
          <a:xfrm>
            <a:off x="2304408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4" name="Google Shape;1724;p159"/>
          <p:cNvSpPr/>
          <p:nvPr>
            <p:ph idx="13" type="pic"/>
          </p:nvPr>
        </p:nvSpPr>
        <p:spPr>
          <a:xfrm>
            <a:off x="3658907" y="28748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5" name="Google Shape;1725;p159"/>
          <p:cNvSpPr/>
          <p:nvPr>
            <p:ph idx="14" type="pic"/>
          </p:nvPr>
        </p:nvSpPr>
        <p:spPr>
          <a:xfrm>
            <a:off x="5015033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6" name="Google Shape;1726;p159"/>
          <p:cNvSpPr/>
          <p:nvPr>
            <p:ph idx="15" type="pic"/>
          </p:nvPr>
        </p:nvSpPr>
        <p:spPr>
          <a:xfrm>
            <a:off x="6366987" y="28748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7" name="Google Shape;1727;p159"/>
          <p:cNvSpPr/>
          <p:nvPr>
            <p:ph idx="16" type="pic"/>
          </p:nvPr>
        </p:nvSpPr>
        <p:spPr>
          <a:xfrm>
            <a:off x="7725658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28" name="Google Shape;1728;p159"/>
          <p:cNvCxnSpPr/>
          <p:nvPr/>
        </p:nvCxnSpPr>
        <p:spPr>
          <a:xfrm>
            <a:off x="947650" y="3675450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9" name="Google Shape;1729;p159"/>
          <p:cNvSpPr/>
          <p:nvPr>
            <p:ph idx="17" type="pic"/>
          </p:nvPr>
        </p:nvSpPr>
        <p:spPr>
          <a:xfrm>
            <a:off x="941158" y="38071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0" name="Google Shape;1730;p159"/>
          <p:cNvSpPr/>
          <p:nvPr>
            <p:ph idx="18" type="pic"/>
          </p:nvPr>
        </p:nvSpPr>
        <p:spPr>
          <a:xfrm>
            <a:off x="2303050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1" name="Google Shape;1731;p159"/>
          <p:cNvSpPr/>
          <p:nvPr>
            <p:ph idx="19" type="pic"/>
          </p:nvPr>
        </p:nvSpPr>
        <p:spPr>
          <a:xfrm>
            <a:off x="3657550" y="379816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2" name="Google Shape;1732;p159"/>
          <p:cNvSpPr/>
          <p:nvPr>
            <p:ph idx="20" type="pic"/>
          </p:nvPr>
        </p:nvSpPr>
        <p:spPr>
          <a:xfrm>
            <a:off x="5013675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3" name="Google Shape;1733;p159"/>
          <p:cNvSpPr/>
          <p:nvPr>
            <p:ph idx="21" type="pic"/>
          </p:nvPr>
        </p:nvSpPr>
        <p:spPr>
          <a:xfrm>
            <a:off x="6365629" y="379816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4" name="Google Shape;1734;p159"/>
          <p:cNvSpPr/>
          <p:nvPr>
            <p:ph idx="22" type="pic"/>
          </p:nvPr>
        </p:nvSpPr>
        <p:spPr>
          <a:xfrm>
            <a:off x="7724300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5" name="Google Shape;1735;p159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736" name="Google Shape;1736;p15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4 Categories">
  <p:cSld name="CUSTOM_28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60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739" name="Google Shape;1739;p160"/>
          <p:cNvSpPr txBox="1"/>
          <p:nvPr>
            <p:ph idx="2" type="body"/>
          </p:nvPr>
        </p:nvSpPr>
        <p:spPr>
          <a:xfrm>
            <a:off x="952900" y="2454965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740" name="Google Shape;1740;p160"/>
          <p:cNvSpPr txBox="1"/>
          <p:nvPr>
            <p:ph idx="3" type="body"/>
          </p:nvPr>
        </p:nvSpPr>
        <p:spPr>
          <a:xfrm>
            <a:off x="952900" y="3077377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741" name="Google Shape;1741;p160"/>
          <p:cNvSpPr txBox="1"/>
          <p:nvPr>
            <p:ph idx="4" type="body"/>
          </p:nvPr>
        </p:nvSpPr>
        <p:spPr>
          <a:xfrm>
            <a:off x="952900" y="3705315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742" name="Google Shape;1742;p160"/>
          <p:cNvCxnSpPr/>
          <p:nvPr/>
        </p:nvCxnSpPr>
        <p:spPr>
          <a:xfrm>
            <a:off x="940849" y="2313241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60"/>
          <p:cNvCxnSpPr/>
          <p:nvPr/>
        </p:nvCxnSpPr>
        <p:spPr>
          <a:xfrm>
            <a:off x="940849" y="2935672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60"/>
          <p:cNvCxnSpPr/>
          <p:nvPr/>
        </p:nvCxnSpPr>
        <p:spPr>
          <a:xfrm>
            <a:off x="940849" y="3558104"/>
            <a:ext cx="7944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160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746" name="Google Shape;1746;p16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60"/>
          <p:cNvSpPr/>
          <p:nvPr>
            <p:ph idx="5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48" name="Google Shape;1748;p160"/>
          <p:cNvSpPr/>
          <p:nvPr>
            <p:ph idx="6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49" name="Google Shape;1749;p160"/>
          <p:cNvSpPr/>
          <p:nvPr>
            <p:ph idx="7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0" name="Google Shape;1750;p160"/>
          <p:cNvSpPr/>
          <p:nvPr>
            <p:ph idx="8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1" name="Google Shape;1751;p160"/>
          <p:cNvSpPr/>
          <p:nvPr>
            <p:ph idx="9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2" name="Google Shape;1752;p160"/>
          <p:cNvSpPr/>
          <p:nvPr>
            <p:ph idx="13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3" name="Google Shape;1753;p160"/>
          <p:cNvSpPr/>
          <p:nvPr>
            <p:ph idx="14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4" name="Google Shape;1754;p160"/>
          <p:cNvSpPr/>
          <p:nvPr>
            <p:ph idx="15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5" name="Google Shape;1755;p160"/>
          <p:cNvSpPr/>
          <p:nvPr>
            <p:ph idx="16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6" name="Google Shape;1756;p160"/>
          <p:cNvSpPr/>
          <p:nvPr>
            <p:ph idx="17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7" name="Google Shape;1757;p160"/>
          <p:cNvSpPr/>
          <p:nvPr>
            <p:ph idx="18" type="pic"/>
          </p:nvPr>
        </p:nvSpPr>
        <p:spPr>
          <a:xfrm>
            <a:off x="22981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8" name="Google Shape;1758;p160"/>
          <p:cNvSpPr/>
          <p:nvPr>
            <p:ph idx="19" type="pic"/>
          </p:nvPr>
        </p:nvSpPr>
        <p:spPr>
          <a:xfrm>
            <a:off x="29764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9" name="Google Shape;1759;p160"/>
          <p:cNvSpPr/>
          <p:nvPr>
            <p:ph idx="20" type="pic"/>
          </p:nvPr>
        </p:nvSpPr>
        <p:spPr>
          <a:xfrm>
            <a:off x="36545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0" name="Google Shape;1760;p160"/>
          <p:cNvSpPr/>
          <p:nvPr>
            <p:ph idx="21" type="pic"/>
          </p:nvPr>
        </p:nvSpPr>
        <p:spPr>
          <a:xfrm>
            <a:off x="43315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1" name="Google Shape;1761;p160"/>
          <p:cNvSpPr/>
          <p:nvPr>
            <p:ph idx="22" type="pic"/>
          </p:nvPr>
        </p:nvSpPr>
        <p:spPr>
          <a:xfrm>
            <a:off x="50097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2" name="Google Shape;1762;p160"/>
          <p:cNvSpPr/>
          <p:nvPr>
            <p:ph idx="23" type="pic"/>
          </p:nvPr>
        </p:nvSpPr>
        <p:spPr>
          <a:xfrm>
            <a:off x="56879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3" name="Google Shape;1763;p160"/>
          <p:cNvSpPr/>
          <p:nvPr>
            <p:ph idx="24" type="pic"/>
          </p:nvPr>
        </p:nvSpPr>
        <p:spPr>
          <a:xfrm>
            <a:off x="63648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4" name="Google Shape;1764;p160"/>
          <p:cNvSpPr/>
          <p:nvPr>
            <p:ph idx="25" type="pic"/>
          </p:nvPr>
        </p:nvSpPr>
        <p:spPr>
          <a:xfrm>
            <a:off x="70431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5" name="Google Shape;1765;p160"/>
          <p:cNvSpPr/>
          <p:nvPr>
            <p:ph idx="26" type="pic"/>
          </p:nvPr>
        </p:nvSpPr>
        <p:spPr>
          <a:xfrm>
            <a:off x="77212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6" name="Google Shape;1766;p160"/>
          <p:cNvSpPr/>
          <p:nvPr>
            <p:ph idx="27" type="pic"/>
          </p:nvPr>
        </p:nvSpPr>
        <p:spPr>
          <a:xfrm>
            <a:off x="83994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7" name="Google Shape;1767;p160"/>
          <p:cNvSpPr/>
          <p:nvPr>
            <p:ph idx="28" type="pic"/>
          </p:nvPr>
        </p:nvSpPr>
        <p:spPr>
          <a:xfrm>
            <a:off x="22981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8" name="Google Shape;1768;p160"/>
          <p:cNvSpPr/>
          <p:nvPr>
            <p:ph idx="29" type="pic"/>
          </p:nvPr>
        </p:nvSpPr>
        <p:spPr>
          <a:xfrm>
            <a:off x="29764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9" name="Google Shape;1769;p160"/>
          <p:cNvSpPr/>
          <p:nvPr>
            <p:ph idx="30" type="pic"/>
          </p:nvPr>
        </p:nvSpPr>
        <p:spPr>
          <a:xfrm>
            <a:off x="36545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0" name="Google Shape;1770;p160"/>
          <p:cNvSpPr/>
          <p:nvPr>
            <p:ph idx="31" type="pic"/>
          </p:nvPr>
        </p:nvSpPr>
        <p:spPr>
          <a:xfrm>
            <a:off x="43315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1" name="Google Shape;1771;p160"/>
          <p:cNvSpPr/>
          <p:nvPr>
            <p:ph idx="32" type="pic"/>
          </p:nvPr>
        </p:nvSpPr>
        <p:spPr>
          <a:xfrm>
            <a:off x="50097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2" name="Google Shape;1772;p160"/>
          <p:cNvSpPr/>
          <p:nvPr>
            <p:ph idx="33" type="pic"/>
          </p:nvPr>
        </p:nvSpPr>
        <p:spPr>
          <a:xfrm>
            <a:off x="56879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3" name="Google Shape;1773;p160"/>
          <p:cNvSpPr/>
          <p:nvPr>
            <p:ph idx="34" type="pic"/>
          </p:nvPr>
        </p:nvSpPr>
        <p:spPr>
          <a:xfrm>
            <a:off x="63648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4" name="Google Shape;1774;p160"/>
          <p:cNvSpPr/>
          <p:nvPr>
            <p:ph idx="35" type="pic"/>
          </p:nvPr>
        </p:nvSpPr>
        <p:spPr>
          <a:xfrm>
            <a:off x="70431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5" name="Google Shape;1775;p160"/>
          <p:cNvSpPr/>
          <p:nvPr>
            <p:ph idx="36" type="pic"/>
          </p:nvPr>
        </p:nvSpPr>
        <p:spPr>
          <a:xfrm>
            <a:off x="77212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6" name="Google Shape;1776;p160"/>
          <p:cNvSpPr/>
          <p:nvPr>
            <p:ph idx="37" type="pic"/>
          </p:nvPr>
        </p:nvSpPr>
        <p:spPr>
          <a:xfrm>
            <a:off x="83994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7" name="Google Shape;1777;p160"/>
          <p:cNvSpPr/>
          <p:nvPr>
            <p:ph idx="38" type="pic"/>
          </p:nvPr>
        </p:nvSpPr>
        <p:spPr>
          <a:xfrm>
            <a:off x="22981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8" name="Google Shape;1778;p160"/>
          <p:cNvSpPr/>
          <p:nvPr>
            <p:ph idx="39" type="pic"/>
          </p:nvPr>
        </p:nvSpPr>
        <p:spPr>
          <a:xfrm>
            <a:off x="29764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9" name="Google Shape;1779;p160"/>
          <p:cNvSpPr/>
          <p:nvPr>
            <p:ph idx="40" type="pic"/>
          </p:nvPr>
        </p:nvSpPr>
        <p:spPr>
          <a:xfrm>
            <a:off x="36545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0" name="Google Shape;1780;p160"/>
          <p:cNvSpPr/>
          <p:nvPr>
            <p:ph idx="41" type="pic"/>
          </p:nvPr>
        </p:nvSpPr>
        <p:spPr>
          <a:xfrm>
            <a:off x="43315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1" name="Google Shape;1781;p160"/>
          <p:cNvSpPr/>
          <p:nvPr>
            <p:ph idx="42" type="pic"/>
          </p:nvPr>
        </p:nvSpPr>
        <p:spPr>
          <a:xfrm>
            <a:off x="50097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2" name="Google Shape;1782;p160"/>
          <p:cNvSpPr/>
          <p:nvPr>
            <p:ph idx="43" type="pic"/>
          </p:nvPr>
        </p:nvSpPr>
        <p:spPr>
          <a:xfrm>
            <a:off x="56879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3" name="Google Shape;1783;p160"/>
          <p:cNvSpPr/>
          <p:nvPr>
            <p:ph idx="44" type="pic"/>
          </p:nvPr>
        </p:nvSpPr>
        <p:spPr>
          <a:xfrm>
            <a:off x="63648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4" name="Google Shape;1784;p160"/>
          <p:cNvSpPr/>
          <p:nvPr>
            <p:ph idx="45" type="pic"/>
          </p:nvPr>
        </p:nvSpPr>
        <p:spPr>
          <a:xfrm>
            <a:off x="70431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5" name="Google Shape;1785;p160"/>
          <p:cNvSpPr/>
          <p:nvPr>
            <p:ph idx="46" type="pic"/>
          </p:nvPr>
        </p:nvSpPr>
        <p:spPr>
          <a:xfrm>
            <a:off x="77212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6" name="Google Shape;1786;p160"/>
          <p:cNvSpPr/>
          <p:nvPr>
            <p:ph idx="47" type="pic"/>
          </p:nvPr>
        </p:nvSpPr>
        <p:spPr>
          <a:xfrm>
            <a:off x="83994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7" name="Google Shape;1787;p160"/>
          <p:cNvSpPr txBox="1"/>
          <p:nvPr>
            <p:ph idx="48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788" name="Google Shape;1788;p16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4 Categories 1 DARK">
  <p:cSld name="CUSTOM_28_2">
    <p:bg>
      <p:bgPr>
        <a:solidFill>
          <a:srgbClr val="262626"/>
        </a:solidFill>
      </p:bgPr>
    </p:bg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61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791" name="Google Shape;1791;p161"/>
          <p:cNvSpPr txBox="1"/>
          <p:nvPr>
            <p:ph idx="2" type="body"/>
          </p:nvPr>
        </p:nvSpPr>
        <p:spPr>
          <a:xfrm>
            <a:off x="952900" y="2454965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792" name="Google Shape;1792;p161"/>
          <p:cNvSpPr txBox="1"/>
          <p:nvPr>
            <p:ph idx="3" type="body"/>
          </p:nvPr>
        </p:nvSpPr>
        <p:spPr>
          <a:xfrm>
            <a:off x="952900" y="3077377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793" name="Google Shape;1793;p161"/>
          <p:cNvSpPr txBox="1"/>
          <p:nvPr>
            <p:ph idx="4" type="body"/>
          </p:nvPr>
        </p:nvSpPr>
        <p:spPr>
          <a:xfrm>
            <a:off x="952900" y="3705315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794" name="Google Shape;1794;p161"/>
          <p:cNvCxnSpPr/>
          <p:nvPr/>
        </p:nvCxnSpPr>
        <p:spPr>
          <a:xfrm>
            <a:off x="940849" y="2313241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161"/>
          <p:cNvCxnSpPr/>
          <p:nvPr/>
        </p:nvCxnSpPr>
        <p:spPr>
          <a:xfrm>
            <a:off x="940849" y="2935672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6" name="Google Shape;1796;p161"/>
          <p:cNvCxnSpPr/>
          <p:nvPr/>
        </p:nvCxnSpPr>
        <p:spPr>
          <a:xfrm>
            <a:off x="940849" y="3558104"/>
            <a:ext cx="79449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7" name="Google Shape;1797;p161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798" name="Google Shape;1798;p16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61"/>
          <p:cNvSpPr/>
          <p:nvPr>
            <p:ph idx="5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0" name="Google Shape;1800;p161"/>
          <p:cNvSpPr/>
          <p:nvPr>
            <p:ph idx="6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1" name="Google Shape;1801;p161"/>
          <p:cNvSpPr/>
          <p:nvPr>
            <p:ph idx="7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2" name="Google Shape;1802;p161"/>
          <p:cNvSpPr/>
          <p:nvPr>
            <p:ph idx="8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3" name="Google Shape;1803;p161"/>
          <p:cNvSpPr/>
          <p:nvPr>
            <p:ph idx="9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4" name="Google Shape;1804;p161"/>
          <p:cNvSpPr/>
          <p:nvPr>
            <p:ph idx="13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5" name="Google Shape;1805;p161"/>
          <p:cNvSpPr/>
          <p:nvPr>
            <p:ph idx="14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61"/>
          <p:cNvSpPr/>
          <p:nvPr>
            <p:ph idx="15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7" name="Google Shape;1807;p161"/>
          <p:cNvSpPr/>
          <p:nvPr>
            <p:ph idx="16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8" name="Google Shape;1808;p161"/>
          <p:cNvSpPr/>
          <p:nvPr>
            <p:ph idx="17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9" name="Google Shape;1809;p161"/>
          <p:cNvSpPr/>
          <p:nvPr>
            <p:ph idx="18" type="pic"/>
          </p:nvPr>
        </p:nvSpPr>
        <p:spPr>
          <a:xfrm>
            <a:off x="22981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0" name="Google Shape;1810;p161"/>
          <p:cNvSpPr/>
          <p:nvPr>
            <p:ph idx="19" type="pic"/>
          </p:nvPr>
        </p:nvSpPr>
        <p:spPr>
          <a:xfrm>
            <a:off x="29764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1" name="Google Shape;1811;p161"/>
          <p:cNvSpPr/>
          <p:nvPr>
            <p:ph idx="20" type="pic"/>
          </p:nvPr>
        </p:nvSpPr>
        <p:spPr>
          <a:xfrm>
            <a:off x="36545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2" name="Google Shape;1812;p161"/>
          <p:cNvSpPr/>
          <p:nvPr>
            <p:ph idx="21" type="pic"/>
          </p:nvPr>
        </p:nvSpPr>
        <p:spPr>
          <a:xfrm>
            <a:off x="43315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61"/>
          <p:cNvSpPr/>
          <p:nvPr>
            <p:ph idx="22" type="pic"/>
          </p:nvPr>
        </p:nvSpPr>
        <p:spPr>
          <a:xfrm>
            <a:off x="50097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4" name="Google Shape;1814;p161"/>
          <p:cNvSpPr/>
          <p:nvPr>
            <p:ph idx="23" type="pic"/>
          </p:nvPr>
        </p:nvSpPr>
        <p:spPr>
          <a:xfrm>
            <a:off x="56879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5" name="Google Shape;1815;p161"/>
          <p:cNvSpPr/>
          <p:nvPr>
            <p:ph idx="24" type="pic"/>
          </p:nvPr>
        </p:nvSpPr>
        <p:spPr>
          <a:xfrm>
            <a:off x="63648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6" name="Google Shape;1816;p161"/>
          <p:cNvSpPr/>
          <p:nvPr>
            <p:ph idx="25" type="pic"/>
          </p:nvPr>
        </p:nvSpPr>
        <p:spPr>
          <a:xfrm>
            <a:off x="70431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7" name="Google Shape;1817;p161"/>
          <p:cNvSpPr/>
          <p:nvPr>
            <p:ph idx="26" type="pic"/>
          </p:nvPr>
        </p:nvSpPr>
        <p:spPr>
          <a:xfrm>
            <a:off x="77212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8" name="Google Shape;1818;p161"/>
          <p:cNvSpPr/>
          <p:nvPr>
            <p:ph idx="27" type="pic"/>
          </p:nvPr>
        </p:nvSpPr>
        <p:spPr>
          <a:xfrm>
            <a:off x="83994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19" name="Google Shape;1819;p161"/>
          <p:cNvSpPr/>
          <p:nvPr>
            <p:ph idx="28" type="pic"/>
          </p:nvPr>
        </p:nvSpPr>
        <p:spPr>
          <a:xfrm>
            <a:off x="22981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0" name="Google Shape;1820;p161"/>
          <p:cNvSpPr/>
          <p:nvPr>
            <p:ph idx="29" type="pic"/>
          </p:nvPr>
        </p:nvSpPr>
        <p:spPr>
          <a:xfrm>
            <a:off x="29764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1" name="Google Shape;1821;p161"/>
          <p:cNvSpPr/>
          <p:nvPr>
            <p:ph idx="30" type="pic"/>
          </p:nvPr>
        </p:nvSpPr>
        <p:spPr>
          <a:xfrm>
            <a:off x="36545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2" name="Google Shape;1822;p161"/>
          <p:cNvSpPr/>
          <p:nvPr>
            <p:ph idx="31" type="pic"/>
          </p:nvPr>
        </p:nvSpPr>
        <p:spPr>
          <a:xfrm>
            <a:off x="43315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3" name="Google Shape;1823;p161"/>
          <p:cNvSpPr/>
          <p:nvPr>
            <p:ph idx="32" type="pic"/>
          </p:nvPr>
        </p:nvSpPr>
        <p:spPr>
          <a:xfrm>
            <a:off x="50097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4" name="Google Shape;1824;p161"/>
          <p:cNvSpPr/>
          <p:nvPr>
            <p:ph idx="33" type="pic"/>
          </p:nvPr>
        </p:nvSpPr>
        <p:spPr>
          <a:xfrm>
            <a:off x="56879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5" name="Google Shape;1825;p161"/>
          <p:cNvSpPr/>
          <p:nvPr>
            <p:ph idx="34" type="pic"/>
          </p:nvPr>
        </p:nvSpPr>
        <p:spPr>
          <a:xfrm>
            <a:off x="63648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6" name="Google Shape;1826;p161"/>
          <p:cNvSpPr/>
          <p:nvPr>
            <p:ph idx="35" type="pic"/>
          </p:nvPr>
        </p:nvSpPr>
        <p:spPr>
          <a:xfrm>
            <a:off x="70431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7" name="Google Shape;1827;p161"/>
          <p:cNvSpPr/>
          <p:nvPr>
            <p:ph idx="36" type="pic"/>
          </p:nvPr>
        </p:nvSpPr>
        <p:spPr>
          <a:xfrm>
            <a:off x="77212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8" name="Google Shape;1828;p161"/>
          <p:cNvSpPr/>
          <p:nvPr>
            <p:ph idx="37" type="pic"/>
          </p:nvPr>
        </p:nvSpPr>
        <p:spPr>
          <a:xfrm>
            <a:off x="83994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9" name="Google Shape;1829;p161"/>
          <p:cNvSpPr/>
          <p:nvPr>
            <p:ph idx="38" type="pic"/>
          </p:nvPr>
        </p:nvSpPr>
        <p:spPr>
          <a:xfrm>
            <a:off x="22981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0" name="Google Shape;1830;p161"/>
          <p:cNvSpPr/>
          <p:nvPr>
            <p:ph idx="39" type="pic"/>
          </p:nvPr>
        </p:nvSpPr>
        <p:spPr>
          <a:xfrm>
            <a:off x="29764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1" name="Google Shape;1831;p161"/>
          <p:cNvSpPr/>
          <p:nvPr>
            <p:ph idx="40" type="pic"/>
          </p:nvPr>
        </p:nvSpPr>
        <p:spPr>
          <a:xfrm>
            <a:off x="36545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2" name="Google Shape;1832;p161"/>
          <p:cNvSpPr/>
          <p:nvPr>
            <p:ph idx="41" type="pic"/>
          </p:nvPr>
        </p:nvSpPr>
        <p:spPr>
          <a:xfrm>
            <a:off x="43315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3" name="Google Shape;1833;p161"/>
          <p:cNvSpPr/>
          <p:nvPr>
            <p:ph idx="42" type="pic"/>
          </p:nvPr>
        </p:nvSpPr>
        <p:spPr>
          <a:xfrm>
            <a:off x="50097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4" name="Google Shape;1834;p161"/>
          <p:cNvSpPr/>
          <p:nvPr>
            <p:ph idx="43" type="pic"/>
          </p:nvPr>
        </p:nvSpPr>
        <p:spPr>
          <a:xfrm>
            <a:off x="56879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5" name="Google Shape;1835;p161"/>
          <p:cNvSpPr/>
          <p:nvPr>
            <p:ph idx="44" type="pic"/>
          </p:nvPr>
        </p:nvSpPr>
        <p:spPr>
          <a:xfrm>
            <a:off x="63648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6" name="Google Shape;1836;p161"/>
          <p:cNvSpPr/>
          <p:nvPr>
            <p:ph idx="45" type="pic"/>
          </p:nvPr>
        </p:nvSpPr>
        <p:spPr>
          <a:xfrm>
            <a:off x="70431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7" name="Google Shape;1837;p161"/>
          <p:cNvSpPr/>
          <p:nvPr>
            <p:ph idx="46" type="pic"/>
          </p:nvPr>
        </p:nvSpPr>
        <p:spPr>
          <a:xfrm>
            <a:off x="77212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8" name="Google Shape;1838;p161"/>
          <p:cNvSpPr/>
          <p:nvPr>
            <p:ph idx="47" type="pic"/>
          </p:nvPr>
        </p:nvSpPr>
        <p:spPr>
          <a:xfrm>
            <a:off x="83994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9" name="Google Shape;1839;p161"/>
          <p:cNvSpPr txBox="1"/>
          <p:nvPr>
            <p:ph idx="48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840" name="Google Shape;1840;p16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y Line">
  <p:cSld name="CUSTOM_28_1_3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7"/>
          <p:cNvCxnSpPr/>
          <p:nvPr/>
        </p:nvCxnSpPr>
        <p:spPr>
          <a:xfrm>
            <a:off x="940849" y="1824993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3 Categories">
  <p:cSld name="CUSTOM_28_1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62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843" name="Google Shape;1843;p162"/>
          <p:cNvSpPr txBox="1"/>
          <p:nvPr>
            <p:ph idx="2" type="body"/>
          </p:nvPr>
        </p:nvSpPr>
        <p:spPr>
          <a:xfrm>
            <a:off x="952900" y="245494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844" name="Google Shape;1844;p162"/>
          <p:cNvSpPr txBox="1"/>
          <p:nvPr>
            <p:ph idx="3" type="body"/>
          </p:nvPr>
        </p:nvSpPr>
        <p:spPr>
          <a:xfrm>
            <a:off x="952900" y="3077352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845" name="Google Shape;1845;p162"/>
          <p:cNvCxnSpPr/>
          <p:nvPr/>
        </p:nvCxnSpPr>
        <p:spPr>
          <a:xfrm>
            <a:off x="940849" y="2313216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162"/>
          <p:cNvCxnSpPr/>
          <p:nvPr/>
        </p:nvCxnSpPr>
        <p:spPr>
          <a:xfrm>
            <a:off x="940849" y="2935647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62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848" name="Google Shape;1848;p16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162"/>
          <p:cNvSpPr/>
          <p:nvPr>
            <p:ph idx="4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0" name="Google Shape;1850;p162"/>
          <p:cNvSpPr/>
          <p:nvPr>
            <p:ph idx="5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1" name="Google Shape;1851;p162"/>
          <p:cNvSpPr/>
          <p:nvPr>
            <p:ph idx="6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2" name="Google Shape;1852;p162"/>
          <p:cNvSpPr/>
          <p:nvPr>
            <p:ph idx="7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3" name="Google Shape;1853;p162"/>
          <p:cNvSpPr/>
          <p:nvPr>
            <p:ph idx="8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4" name="Google Shape;1854;p162"/>
          <p:cNvSpPr/>
          <p:nvPr>
            <p:ph idx="9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5" name="Google Shape;1855;p162"/>
          <p:cNvSpPr/>
          <p:nvPr>
            <p:ph idx="13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6" name="Google Shape;1856;p162"/>
          <p:cNvSpPr/>
          <p:nvPr>
            <p:ph idx="14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7" name="Google Shape;1857;p162"/>
          <p:cNvSpPr/>
          <p:nvPr>
            <p:ph idx="15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8" name="Google Shape;1858;p162"/>
          <p:cNvSpPr/>
          <p:nvPr>
            <p:ph idx="16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9" name="Google Shape;1859;p162"/>
          <p:cNvSpPr/>
          <p:nvPr>
            <p:ph idx="17" type="pic"/>
          </p:nvPr>
        </p:nvSpPr>
        <p:spPr>
          <a:xfrm>
            <a:off x="22981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0" name="Google Shape;1860;p162"/>
          <p:cNvSpPr/>
          <p:nvPr>
            <p:ph idx="18" type="pic"/>
          </p:nvPr>
        </p:nvSpPr>
        <p:spPr>
          <a:xfrm>
            <a:off x="2976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1" name="Google Shape;1861;p162"/>
          <p:cNvSpPr/>
          <p:nvPr>
            <p:ph idx="19" type="pic"/>
          </p:nvPr>
        </p:nvSpPr>
        <p:spPr>
          <a:xfrm>
            <a:off x="36545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2" name="Google Shape;1862;p162"/>
          <p:cNvSpPr/>
          <p:nvPr>
            <p:ph idx="20" type="pic"/>
          </p:nvPr>
        </p:nvSpPr>
        <p:spPr>
          <a:xfrm>
            <a:off x="43315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3" name="Google Shape;1863;p162"/>
          <p:cNvSpPr/>
          <p:nvPr>
            <p:ph idx="21" type="pic"/>
          </p:nvPr>
        </p:nvSpPr>
        <p:spPr>
          <a:xfrm>
            <a:off x="50097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4" name="Google Shape;1864;p162"/>
          <p:cNvSpPr/>
          <p:nvPr>
            <p:ph idx="22" type="pic"/>
          </p:nvPr>
        </p:nvSpPr>
        <p:spPr>
          <a:xfrm>
            <a:off x="56879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5" name="Google Shape;1865;p162"/>
          <p:cNvSpPr/>
          <p:nvPr>
            <p:ph idx="23" type="pic"/>
          </p:nvPr>
        </p:nvSpPr>
        <p:spPr>
          <a:xfrm>
            <a:off x="63648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6" name="Google Shape;1866;p162"/>
          <p:cNvSpPr/>
          <p:nvPr>
            <p:ph idx="24" type="pic"/>
          </p:nvPr>
        </p:nvSpPr>
        <p:spPr>
          <a:xfrm>
            <a:off x="70431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7" name="Google Shape;1867;p162"/>
          <p:cNvSpPr/>
          <p:nvPr>
            <p:ph idx="25" type="pic"/>
          </p:nvPr>
        </p:nvSpPr>
        <p:spPr>
          <a:xfrm>
            <a:off x="77212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8" name="Google Shape;1868;p162"/>
          <p:cNvSpPr/>
          <p:nvPr>
            <p:ph idx="26" type="pic"/>
          </p:nvPr>
        </p:nvSpPr>
        <p:spPr>
          <a:xfrm>
            <a:off x="8399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9" name="Google Shape;1869;p162"/>
          <p:cNvSpPr/>
          <p:nvPr>
            <p:ph idx="27" type="pic"/>
          </p:nvPr>
        </p:nvSpPr>
        <p:spPr>
          <a:xfrm>
            <a:off x="22981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0" name="Google Shape;1870;p162"/>
          <p:cNvSpPr/>
          <p:nvPr>
            <p:ph idx="28" type="pic"/>
          </p:nvPr>
        </p:nvSpPr>
        <p:spPr>
          <a:xfrm>
            <a:off x="29764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1" name="Google Shape;1871;p162"/>
          <p:cNvSpPr/>
          <p:nvPr>
            <p:ph idx="29" type="pic"/>
          </p:nvPr>
        </p:nvSpPr>
        <p:spPr>
          <a:xfrm>
            <a:off x="36545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2" name="Google Shape;1872;p162"/>
          <p:cNvSpPr/>
          <p:nvPr>
            <p:ph idx="30" type="pic"/>
          </p:nvPr>
        </p:nvSpPr>
        <p:spPr>
          <a:xfrm>
            <a:off x="43315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3" name="Google Shape;1873;p162"/>
          <p:cNvSpPr/>
          <p:nvPr>
            <p:ph idx="31" type="pic"/>
          </p:nvPr>
        </p:nvSpPr>
        <p:spPr>
          <a:xfrm>
            <a:off x="50097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4" name="Google Shape;1874;p162"/>
          <p:cNvSpPr/>
          <p:nvPr>
            <p:ph idx="32" type="pic"/>
          </p:nvPr>
        </p:nvSpPr>
        <p:spPr>
          <a:xfrm>
            <a:off x="56879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5" name="Google Shape;1875;p162"/>
          <p:cNvSpPr/>
          <p:nvPr>
            <p:ph idx="33" type="pic"/>
          </p:nvPr>
        </p:nvSpPr>
        <p:spPr>
          <a:xfrm>
            <a:off x="63648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6" name="Google Shape;1876;p162"/>
          <p:cNvSpPr/>
          <p:nvPr>
            <p:ph idx="34" type="pic"/>
          </p:nvPr>
        </p:nvSpPr>
        <p:spPr>
          <a:xfrm>
            <a:off x="70431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7" name="Google Shape;1877;p162"/>
          <p:cNvSpPr/>
          <p:nvPr>
            <p:ph idx="35" type="pic"/>
          </p:nvPr>
        </p:nvSpPr>
        <p:spPr>
          <a:xfrm>
            <a:off x="77212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p162"/>
          <p:cNvSpPr/>
          <p:nvPr>
            <p:ph idx="36" type="pic"/>
          </p:nvPr>
        </p:nvSpPr>
        <p:spPr>
          <a:xfrm>
            <a:off x="83994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9" name="Google Shape;1879;p162"/>
          <p:cNvSpPr txBox="1"/>
          <p:nvPr>
            <p:ph idx="3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880" name="Google Shape;1880;p16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3 Categories 1">
  <p:cSld name="CUSTOM_28_1_4">
    <p:bg>
      <p:bgPr>
        <a:solidFill>
          <a:srgbClr val="262626"/>
        </a:solidFill>
      </p:bgPr>
    </p:bg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63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883" name="Google Shape;1883;p163"/>
          <p:cNvSpPr txBox="1"/>
          <p:nvPr>
            <p:ph idx="2" type="body"/>
          </p:nvPr>
        </p:nvSpPr>
        <p:spPr>
          <a:xfrm>
            <a:off x="952900" y="245494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884" name="Google Shape;1884;p163"/>
          <p:cNvSpPr txBox="1"/>
          <p:nvPr>
            <p:ph idx="3" type="body"/>
          </p:nvPr>
        </p:nvSpPr>
        <p:spPr>
          <a:xfrm>
            <a:off x="952900" y="3077352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885" name="Google Shape;1885;p163"/>
          <p:cNvCxnSpPr/>
          <p:nvPr/>
        </p:nvCxnSpPr>
        <p:spPr>
          <a:xfrm>
            <a:off x="940849" y="2313216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6" name="Google Shape;1886;p163"/>
          <p:cNvCxnSpPr/>
          <p:nvPr/>
        </p:nvCxnSpPr>
        <p:spPr>
          <a:xfrm>
            <a:off x="940849" y="2935647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163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888" name="Google Shape;1888;p16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163"/>
          <p:cNvSpPr/>
          <p:nvPr>
            <p:ph idx="4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0" name="Google Shape;1890;p163"/>
          <p:cNvSpPr/>
          <p:nvPr>
            <p:ph idx="5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1" name="Google Shape;1891;p163"/>
          <p:cNvSpPr/>
          <p:nvPr>
            <p:ph idx="6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2" name="Google Shape;1892;p163"/>
          <p:cNvSpPr/>
          <p:nvPr>
            <p:ph idx="7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3" name="Google Shape;1893;p163"/>
          <p:cNvSpPr/>
          <p:nvPr>
            <p:ph idx="8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4" name="Google Shape;1894;p163"/>
          <p:cNvSpPr/>
          <p:nvPr>
            <p:ph idx="9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5" name="Google Shape;1895;p163"/>
          <p:cNvSpPr/>
          <p:nvPr>
            <p:ph idx="13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6" name="Google Shape;1896;p163"/>
          <p:cNvSpPr/>
          <p:nvPr>
            <p:ph idx="14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7" name="Google Shape;1897;p163"/>
          <p:cNvSpPr/>
          <p:nvPr>
            <p:ph idx="15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8" name="Google Shape;1898;p163"/>
          <p:cNvSpPr/>
          <p:nvPr>
            <p:ph idx="16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p163"/>
          <p:cNvSpPr/>
          <p:nvPr>
            <p:ph idx="17" type="pic"/>
          </p:nvPr>
        </p:nvSpPr>
        <p:spPr>
          <a:xfrm>
            <a:off x="22981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0" name="Google Shape;1900;p163"/>
          <p:cNvSpPr/>
          <p:nvPr>
            <p:ph idx="18" type="pic"/>
          </p:nvPr>
        </p:nvSpPr>
        <p:spPr>
          <a:xfrm>
            <a:off x="2976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1" name="Google Shape;1901;p163"/>
          <p:cNvSpPr/>
          <p:nvPr>
            <p:ph idx="19" type="pic"/>
          </p:nvPr>
        </p:nvSpPr>
        <p:spPr>
          <a:xfrm>
            <a:off x="36545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2" name="Google Shape;1902;p163"/>
          <p:cNvSpPr/>
          <p:nvPr>
            <p:ph idx="20" type="pic"/>
          </p:nvPr>
        </p:nvSpPr>
        <p:spPr>
          <a:xfrm>
            <a:off x="43315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3" name="Google Shape;1903;p163"/>
          <p:cNvSpPr/>
          <p:nvPr>
            <p:ph idx="21" type="pic"/>
          </p:nvPr>
        </p:nvSpPr>
        <p:spPr>
          <a:xfrm>
            <a:off x="50097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4" name="Google Shape;1904;p163"/>
          <p:cNvSpPr/>
          <p:nvPr>
            <p:ph idx="22" type="pic"/>
          </p:nvPr>
        </p:nvSpPr>
        <p:spPr>
          <a:xfrm>
            <a:off x="56879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5" name="Google Shape;1905;p163"/>
          <p:cNvSpPr/>
          <p:nvPr>
            <p:ph idx="23" type="pic"/>
          </p:nvPr>
        </p:nvSpPr>
        <p:spPr>
          <a:xfrm>
            <a:off x="63648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6" name="Google Shape;1906;p163"/>
          <p:cNvSpPr/>
          <p:nvPr>
            <p:ph idx="24" type="pic"/>
          </p:nvPr>
        </p:nvSpPr>
        <p:spPr>
          <a:xfrm>
            <a:off x="70431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p163"/>
          <p:cNvSpPr/>
          <p:nvPr>
            <p:ph idx="25" type="pic"/>
          </p:nvPr>
        </p:nvSpPr>
        <p:spPr>
          <a:xfrm>
            <a:off x="77212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163"/>
          <p:cNvSpPr/>
          <p:nvPr>
            <p:ph idx="26" type="pic"/>
          </p:nvPr>
        </p:nvSpPr>
        <p:spPr>
          <a:xfrm>
            <a:off x="8399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9" name="Google Shape;1909;p163"/>
          <p:cNvSpPr/>
          <p:nvPr>
            <p:ph idx="27" type="pic"/>
          </p:nvPr>
        </p:nvSpPr>
        <p:spPr>
          <a:xfrm>
            <a:off x="22981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0" name="Google Shape;1910;p163"/>
          <p:cNvSpPr/>
          <p:nvPr>
            <p:ph idx="28" type="pic"/>
          </p:nvPr>
        </p:nvSpPr>
        <p:spPr>
          <a:xfrm>
            <a:off x="29764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1" name="Google Shape;1911;p163"/>
          <p:cNvSpPr/>
          <p:nvPr>
            <p:ph idx="29" type="pic"/>
          </p:nvPr>
        </p:nvSpPr>
        <p:spPr>
          <a:xfrm>
            <a:off x="36545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2" name="Google Shape;1912;p163"/>
          <p:cNvSpPr/>
          <p:nvPr>
            <p:ph idx="30" type="pic"/>
          </p:nvPr>
        </p:nvSpPr>
        <p:spPr>
          <a:xfrm>
            <a:off x="43315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3" name="Google Shape;1913;p163"/>
          <p:cNvSpPr/>
          <p:nvPr>
            <p:ph idx="31" type="pic"/>
          </p:nvPr>
        </p:nvSpPr>
        <p:spPr>
          <a:xfrm>
            <a:off x="50097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4" name="Google Shape;1914;p163"/>
          <p:cNvSpPr/>
          <p:nvPr>
            <p:ph idx="32" type="pic"/>
          </p:nvPr>
        </p:nvSpPr>
        <p:spPr>
          <a:xfrm>
            <a:off x="56879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p163"/>
          <p:cNvSpPr/>
          <p:nvPr>
            <p:ph idx="33" type="pic"/>
          </p:nvPr>
        </p:nvSpPr>
        <p:spPr>
          <a:xfrm>
            <a:off x="63648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6" name="Google Shape;1916;p163"/>
          <p:cNvSpPr/>
          <p:nvPr>
            <p:ph idx="34" type="pic"/>
          </p:nvPr>
        </p:nvSpPr>
        <p:spPr>
          <a:xfrm>
            <a:off x="70431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7" name="Google Shape;1917;p163"/>
          <p:cNvSpPr/>
          <p:nvPr>
            <p:ph idx="35" type="pic"/>
          </p:nvPr>
        </p:nvSpPr>
        <p:spPr>
          <a:xfrm>
            <a:off x="77212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8" name="Google Shape;1918;p163"/>
          <p:cNvSpPr/>
          <p:nvPr>
            <p:ph idx="36" type="pic"/>
          </p:nvPr>
        </p:nvSpPr>
        <p:spPr>
          <a:xfrm>
            <a:off x="83994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9" name="Google Shape;1919;p163"/>
          <p:cNvSpPr txBox="1"/>
          <p:nvPr>
            <p:ph idx="3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920" name="Google Shape;1920;p16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2 Categories">
  <p:cSld name="CUSTOM_28_1_3"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64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923" name="Google Shape;1923;p164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924" name="Google Shape;1924;p16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164"/>
          <p:cNvSpPr/>
          <p:nvPr>
            <p:ph idx="2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26" name="Google Shape;1926;p164"/>
          <p:cNvSpPr/>
          <p:nvPr>
            <p:ph idx="3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27" name="Google Shape;1927;p164"/>
          <p:cNvSpPr/>
          <p:nvPr>
            <p:ph idx="4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28" name="Google Shape;1928;p164"/>
          <p:cNvSpPr/>
          <p:nvPr>
            <p:ph idx="5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29" name="Google Shape;1929;p164"/>
          <p:cNvSpPr/>
          <p:nvPr>
            <p:ph idx="6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0" name="Google Shape;1930;p164"/>
          <p:cNvSpPr/>
          <p:nvPr>
            <p:ph idx="7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1" name="Google Shape;1931;p164"/>
          <p:cNvSpPr/>
          <p:nvPr>
            <p:ph idx="8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2" name="Google Shape;1932;p164"/>
          <p:cNvSpPr/>
          <p:nvPr>
            <p:ph idx="9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3" name="Google Shape;1933;p164"/>
          <p:cNvSpPr/>
          <p:nvPr>
            <p:ph idx="13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4" name="Google Shape;1934;p164"/>
          <p:cNvSpPr/>
          <p:nvPr>
            <p:ph idx="14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5" name="Google Shape;1935;p164"/>
          <p:cNvSpPr txBox="1"/>
          <p:nvPr>
            <p:ph idx="15" type="body"/>
          </p:nvPr>
        </p:nvSpPr>
        <p:spPr>
          <a:xfrm>
            <a:off x="952900" y="245494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936" name="Google Shape;1936;p164"/>
          <p:cNvCxnSpPr/>
          <p:nvPr/>
        </p:nvCxnSpPr>
        <p:spPr>
          <a:xfrm>
            <a:off x="940849" y="2313216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7" name="Google Shape;1937;p164"/>
          <p:cNvSpPr/>
          <p:nvPr>
            <p:ph idx="16" type="pic"/>
          </p:nvPr>
        </p:nvSpPr>
        <p:spPr>
          <a:xfrm>
            <a:off x="22981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8" name="Google Shape;1938;p164"/>
          <p:cNvSpPr/>
          <p:nvPr>
            <p:ph idx="17" type="pic"/>
          </p:nvPr>
        </p:nvSpPr>
        <p:spPr>
          <a:xfrm>
            <a:off x="2976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9" name="Google Shape;1939;p164"/>
          <p:cNvSpPr/>
          <p:nvPr>
            <p:ph idx="18" type="pic"/>
          </p:nvPr>
        </p:nvSpPr>
        <p:spPr>
          <a:xfrm>
            <a:off x="36545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0" name="Google Shape;1940;p164"/>
          <p:cNvSpPr/>
          <p:nvPr>
            <p:ph idx="19" type="pic"/>
          </p:nvPr>
        </p:nvSpPr>
        <p:spPr>
          <a:xfrm>
            <a:off x="43315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1" name="Google Shape;1941;p164"/>
          <p:cNvSpPr/>
          <p:nvPr>
            <p:ph idx="20" type="pic"/>
          </p:nvPr>
        </p:nvSpPr>
        <p:spPr>
          <a:xfrm>
            <a:off x="50097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2" name="Google Shape;1942;p164"/>
          <p:cNvSpPr/>
          <p:nvPr>
            <p:ph idx="21" type="pic"/>
          </p:nvPr>
        </p:nvSpPr>
        <p:spPr>
          <a:xfrm>
            <a:off x="56879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3" name="Google Shape;1943;p164"/>
          <p:cNvSpPr/>
          <p:nvPr>
            <p:ph idx="22" type="pic"/>
          </p:nvPr>
        </p:nvSpPr>
        <p:spPr>
          <a:xfrm>
            <a:off x="63648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4" name="Google Shape;1944;p164"/>
          <p:cNvSpPr/>
          <p:nvPr>
            <p:ph idx="23" type="pic"/>
          </p:nvPr>
        </p:nvSpPr>
        <p:spPr>
          <a:xfrm>
            <a:off x="70431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5" name="Google Shape;1945;p164"/>
          <p:cNvSpPr/>
          <p:nvPr>
            <p:ph idx="24" type="pic"/>
          </p:nvPr>
        </p:nvSpPr>
        <p:spPr>
          <a:xfrm>
            <a:off x="77212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6" name="Google Shape;1946;p164"/>
          <p:cNvSpPr/>
          <p:nvPr>
            <p:ph idx="25" type="pic"/>
          </p:nvPr>
        </p:nvSpPr>
        <p:spPr>
          <a:xfrm>
            <a:off x="8399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7" name="Google Shape;1947;p164"/>
          <p:cNvSpPr txBox="1"/>
          <p:nvPr>
            <p:ph idx="2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948" name="Google Shape;1948;p16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2 Categories DARK">
  <p:cSld name="CUSTOM_28_1_3_2">
    <p:bg>
      <p:bgPr>
        <a:solidFill>
          <a:srgbClr val="262626"/>
        </a:solid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65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951" name="Google Shape;1951;p165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952" name="Google Shape;1952;p16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165"/>
          <p:cNvSpPr/>
          <p:nvPr>
            <p:ph idx="2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4" name="Google Shape;1954;p165"/>
          <p:cNvSpPr/>
          <p:nvPr>
            <p:ph idx="3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5" name="Google Shape;1955;p165"/>
          <p:cNvSpPr/>
          <p:nvPr>
            <p:ph idx="4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6" name="Google Shape;1956;p165"/>
          <p:cNvSpPr/>
          <p:nvPr>
            <p:ph idx="5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7" name="Google Shape;1957;p165"/>
          <p:cNvSpPr/>
          <p:nvPr>
            <p:ph idx="6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8" name="Google Shape;1958;p165"/>
          <p:cNvSpPr/>
          <p:nvPr>
            <p:ph idx="7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9" name="Google Shape;1959;p165"/>
          <p:cNvSpPr/>
          <p:nvPr>
            <p:ph idx="8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p165"/>
          <p:cNvSpPr/>
          <p:nvPr>
            <p:ph idx="9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1" name="Google Shape;1961;p165"/>
          <p:cNvSpPr/>
          <p:nvPr>
            <p:ph idx="13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2" name="Google Shape;1962;p165"/>
          <p:cNvSpPr/>
          <p:nvPr>
            <p:ph idx="14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3" name="Google Shape;1963;p165"/>
          <p:cNvSpPr txBox="1"/>
          <p:nvPr>
            <p:ph idx="15" type="body"/>
          </p:nvPr>
        </p:nvSpPr>
        <p:spPr>
          <a:xfrm>
            <a:off x="952900" y="245494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1964" name="Google Shape;1964;p165"/>
          <p:cNvCxnSpPr/>
          <p:nvPr/>
        </p:nvCxnSpPr>
        <p:spPr>
          <a:xfrm>
            <a:off x="940849" y="2313216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5" name="Google Shape;1965;p165"/>
          <p:cNvSpPr/>
          <p:nvPr>
            <p:ph idx="16" type="pic"/>
          </p:nvPr>
        </p:nvSpPr>
        <p:spPr>
          <a:xfrm>
            <a:off x="22981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6" name="Google Shape;1966;p165"/>
          <p:cNvSpPr/>
          <p:nvPr>
            <p:ph idx="17" type="pic"/>
          </p:nvPr>
        </p:nvSpPr>
        <p:spPr>
          <a:xfrm>
            <a:off x="2976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p165"/>
          <p:cNvSpPr/>
          <p:nvPr>
            <p:ph idx="18" type="pic"/>
          </p:nvPr>
        </p:nvSpPr>
        <p:spPr>
          <a:xfrm>
            <a:off x="36545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8" name="Google Shape;1968;p165"/>
          <p:cNvSpPr/>
          <p:nvPr>
            <p:ph idx="19" type="pic"/>
          </p:nvPr>
        </p:nvSpPr>
        <p:spPr>
          <a:xfrm>
            <a:off x="43315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9" name="Google Shape;1969;p165"/>
          <p:cNvSpPr/>
          <p:nvPr>
            <p:ph idx="20" type="pic"/>
          </p:nvPr>
        </p:nvSpPr>
        <p:spPr>
          <a:xfrm>
            <a:off x="50097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0" name="Google Shape;1970;p165"/>
          <p:cNvSpPr/>
          <p:nvPr>
            <p:ph idx="21" type="pic"/>
          </p:nvPr>
        </p:nvSpPr>
        <p:spPr>
          <a:xfrm>
            <a:off x="56879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1" name="Google Shape;1971;p165"/>
          <p:cNvSpPr/>
          <p:nvPr>
            <p:ph idx="22" type="pic"/>
          </p:nvPr>
        </p:nvSpPr>
        <p:spPr>
          <a:xfrm>
            <a:off x="63648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2" name="Google Shape;1972;p165"/>
          <p:cNvSpPr/>
          <p:nvPr>
            <p:ph idx="23" type="pic"/>
          </p:nvPr>
        </p:nvSpPr>
        <p:spPr>
          <a:xfrm>
            <a:off x="70431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3" name="Google Shape;1973;p165"/>
          <p:cNvSpPr/>
          <p:nvPr>
            <p:ph idx="24" type="pic"/>
          </p:nvPr>
        </p:nvSpPr>
        <p:spPr>
          <a:xfrm>
            <a:off x="77212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p165"/>
          <p:cNvSpPr/>
          <p:nvPr>
            <p:ph idx="25" type="pic"/>
          </p:nvPr>
        </p:nvSpPr>
        <p:spPr>
          <a:xfrm>
            <a:off x="8399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5" name="Google Shape;1975;p165"/>
          <p:cNvSpPr txBox="1"/>
          <p:nvPr>
            <p:ph idx="2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976" name="Google Shape;1976;p16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y Line">
  <p:cSld name="CUSTOM_28_1_3_1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66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979" name="Google Shape;1979;p16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0" name="Google Shape;1980;p166"/>
          <p:cNvCxnSpPr/>
          <p:nvPr/>
        </p:nvCxnSpPr>
        <p:spPr>
          <a:xfrm>
            <a:off x="940849" y="1824993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1" name="Google Shape;1981;p166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982" name="Google Shape;1982;p16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y Line DARK">
  <p:cSld name="CUSTOM_28_1_3_1_1">
    <p:bg>
      <p:bgPr>
        <a:solidFill>
          <a:srgbClr val="262626"/>
        </a:solid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67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985" name="Google Shape;1985;p16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6" name="Google Shape;1986;p167"/>
          <p:cNvCxnSpPr/>
          <p:nvPr/>
        </p:nvCxnSpPr>
        <p:spPr>
          <a:xfrm>
            <a:off x="940849" y="1824993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67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988" name="Google Shape;1988;p16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y Line DARK">
  <p:cSld name="CUSTOM_28_1_3_1_1">
    <p:bg>
      <p:bgPr>
        <a:solidFill>
          <a:srgbClr val="26262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>
            <a:off x="940849" y="1824993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1 DARK">
  <p:cSld name="CUSTOM_26_3">
    <p:bg>
      <p:bgPr>
        <a:solidFill>
          <a:srgbClr val="26262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>
            <p:ph idx="2" type="pic"/>
          </p:nvPr>
        </p:nvSpPr>
        <p:spPr>
          <a:xfrm>
            <a:off x="5008800" y="1838550"/>
            <a:ext cx="3187200" cy="235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945125" y="1831175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/ Logo">
  <p:cSld name="CUSTOM_27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>
            <p:ph idx="2" type="pic"/>
          </p:nvPr>
        </p:nvSpPr>
        <p:spPr>
          <a:xfrm>
            <a:off x="6702552" y="1828800"/>
            <a:ext cx="18414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942775" y="1828800"/>
            <a:ext cx="45477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■"/>
              <a:defRPr b="0" i="0" sz="14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●"/>
              <a:defRPr b="0" i="0" sz="14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■"/>
              <a:defRPr b="0" i="0" sz="14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●"/>
              <a:defRPr b="0" i="0" sz="14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Ubuntu Light"/>
              <a:buChar char="■"/>
              <a:defRPr b="0" i="0" sz="14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0" name="Google Shape;110;p20"/>
          <p:cNvSpPr txBox="1"/>
          <p:nvPr/>
        </p:nvSpPr>
        <p:spPr>
          <a:xfrm>
            <a:off x="743225" y="1908275"/>
            <a:ext cx="199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3"/>
                </a:solidFill>
                <a:latin typeface="Ubuntu Light"/>
                <a:ea typeface="Ubuntu Light"/>
                <a:cs typeface="Ubuntu Light"/>
                <a:sym typeface="Ubuntu Light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>
            <p:ph idx="3" type="body"/>
          </p:nvPr>
        </p:nvSpPr>
        <p:spPr>
          <a:xfrm>
            <a:off x="941832" y="2816352"/>
            <a:ext cx="4547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4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Title / Cente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/>
        </p:nvSpPr>
        <p:spPr>
          <a:xfrm>
            <a:off x="914400" y="1828800"/>
            <a:ext cx="56682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16425" y="1828800"/>
            <a:ext cx="3896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942775" y="2959550"/>
            <a:ext cx="3870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/ Logo DARK">
  <p:cSld name="CUSTOM_27_1">
    <p:bg>
      <p:bgPr>
        <a:solidFill>
          <a:srgbClr val="26262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>
            <p:ph idx="2" type="pic"/>
          </p:nvPr>
        </p:nvSpPr>
        <p:spPr>
          <a:xfrm>
            <a:off x="6702552" y="1828800"/>
            <a:ext cx="18414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942775" y="1828800"/>
            <a:ext cx="45477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■"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●"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■"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●"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Ubuntu Light"/>
              <a:buChar char="■"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9" name="Google Shape;119;p21"/>
          <p:cNvSpPr txBox="1"/>
          <p:nvPr/>
        </p:nvSpPr>
        <p:spPr>
          <a:xfrm>
            <a:off x="743225" y="1908275"/>
            <a:ext cx="199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3"/>
                </a:solidFill>
                <a:latin typeface="Ubuntu Light"/>
                <a:ea typeface="Ubuntu Light"/>
                <a:cs typeface="Ubuntu Light"/>
                <a:sym typeface="Ubuntu Light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 txBox="1"/>
          <p:nvPr>
            <p:ph idx="3" type="body"/>
          </p:nvPr>
        </p:nvSpPr>
        <p:spPr>
          <a:xfrm>
            <a:off x="941832" y="2816352"/>
            <a:ext cx="4547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E9E9E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9E9E9E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4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/ Three">
  <p:cSld name="CUSTOM_17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942775" y="1828800"/>
            <a:ext cx="24690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" type="body"/>
          </p:nvPr>
        </p:nvSpPr>
        <p:spPr>
          <a:xfrm>
            <a:off x="3678538" y="1828800"/>
            <a:ext cx="24690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3" type="body"/>
          </p:nvPr>
        </p:nvSpPr>
        <p:spPr>
          <a:xfrm>
            <a:off x="6414300" y="1828800"/>
            <a:ext cx="24690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idx="4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/ Three DARK">
  <p:cSld name="CUSTOM_17_1_1">
    <p:bg>
      <p:bgPr>
        <a:solidFill>
          <a:srgbClr val="26262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942775" y="1828800"/>
            <a:ext cx="24690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3678538" y="1828800"/>
            <a:ext cx="24690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3" type="body"/>
          </p:nvPr>
        </p:nvSpPr>
        <p:spPr>
          <a:xfrm>
            <a:off x="6414300" y="1828800"/>
            <a:ext cx="24690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idx="4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/ Four">
  <p:cSld name="CUSTOM_1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942775" y="1828800"/>
            <a:ext cx="18372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2975788" y="1828800"/>
            <a:ext cx="18372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3" type="body"/>
          </p:nvPr>
        </p:nvSpPr>
        <p:spPr>
          <a:xfrm>
            <a:off x="5008800" y="1828800"/>
            <a:ext cx="18372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4" type="body"/>
          </p:nvPr>
        </p:nvSpPr>
        <p:spPr>
          <a:xfrm>
            <a:off x="7041800" y="1828800"/>
            <a:ext cx="1837200" cy="16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/ Four DARK">
  <p:cSld name="CUSTOM_17_2">
    <p:bg>
      <p:bgPr>
        <a:solidFill>
          <a:srgbClr val="26262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942775" y="1828800"/>
            <a:ext cx="18372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2" type="body"/>
          </p:nvPr>
        </p:nvSpPr>
        <p:spPr>
          <a:xfrm>
            <a:off x="2975788" y="1828800"/>
            <a:ext cx="18372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3" type="body"/>
          </p:nvPr>
        </p:nvSpPr>
        <p:spPr>
          <a:xfrm>
            <a:off x="5008800" y="1828800"/>
            <a:ext cx="18372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4" type="body"/>
          </p:nvPr>
        </p:nvSpPr>
        <p:spPr>
          <a:xfrm>
            <a:off x="7041800" y="1828800"/>
            <a:ext cx="1837200" cy="1635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ody Full Height">
  <p:cSld name="CUSTOM_29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942775" y="1097275"/>
            <a:ext cx="72603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ody Full Height DARK">
  <p:cSld name="CUSTOM_29_2">
    <p:bg>
      <p:bgPr>
        <a:solidFill>
          <a:srgbClr val="26262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942775" y="1097275"/>
            <a:ext cx="72603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wo Columns">
  <p:cSld name="CUSTOM_26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5008454" y="2675000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2" type="body"/>
          </p:nvPr>
        </p:nvSpPr>
        <p:spPr>
          <a:xfrm>
            <a:off x="948075" y="2675000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74" name="Google Shape;174;p28"/>
          <p:cNvCxnSpPr/>
          <p:nvPr/>
        </p:nvCxnSpPr>
        <p:spPr>
          <a:xfrm>
            <a:off x="941832" y="1828800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8"/>
          <p:cNvSpPr txBox="1"/>
          <p:nvPr>
            <p:ph idx="3" type="subTitle"/>
          </p:nvPr>
        </p:nvSpPr>
        <p:spPr>
          <a:xfrm>
            <a:off x="941825" y="1828800"/>
            <a:ext cx="318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4" type="subTitle"/>
          </p:nvPr>
        </p:nvSpPr>
        <p:spPr>
          <a:xfrm>
            <a:off x="5008450" y="1828800"/>
            <a:ext cx="318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wo Columns DARK">
  <p:cSld name="CUSTOM_26_1_1">
    <p:bg>
      <p:bgPr>
        <a:solidFill>
          <a:srgbClr val="262626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5008454" y="2675000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>
            <p:ph idx="2" type="body"/>
          </p:nvPr>
        </p:nvSpPr>
        <p:spPr>
          <a:xfrm>
            <a:off x="948075" y="2675000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84" name="Google Shape;184;p29"/>
          <p:cNvCxnSpPr/>
          <p:nvPr/>
        </p:nvCxnSpPr>
        <p:spPr>
          <a:xfrm>
            <a:off x="941832" y="1828800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29"/>
          <p:cNvSpPr txBox="1"/>
          <p:nvPr>
            <p:ph idx="3" type="subTitle"/>
          </p:nvPr>
        </p:nvSpPr>
        <p:spPr>
          <a:xfrm>
            <a:off x="941825" y="1828800"/>
            <a:ext cx="318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86" name="Google Shape;186;p29"/>
          <p:cNvSpPr txBox="1"/>
          <p:nvPr>
            <p:ph idx="4" type="subTitle"/>
          </p:nvPr>
        </p:nvSpPr>
        <p:spPr>
          <a:xfrm>
            <a:off x="5008450" y="1828800"/>
            <a:ext cx="318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Medium"/>
              <a:buNone/>
              <a:defRPr b="0" i="0" sz="1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ide by side list">
  <p:cSld name="CUSTOM_29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942775" y="1097275"/>
            <a:ext cx="36303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3" type="body"/>
          </p:nvPr>
        </p:nvSpPr>
        <p:spPr>
          <a:xfrm>
            <a:off x="5010903" y="1097275"/>
            <a:ext cx="36303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Section / Center 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942775" y="1828800"/>
            <a:ext cx="38964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942775" y="2959550"/>
            <a:ext cx="3870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ide by side list DARK">
  <p:cSld name="CUSTOM_29_1_1">
    <p:bg>
      <p:bgPr>
        <a:solidFill>
          <a:srgbClr val="262626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942775" y="1097275"/>
            <a:ext cx="36303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00" name="Google Shape;200;p31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3" type="body"/>
          </p:nvPr>
        </p:nvSpPr>
        <p:spPr>
          <a:xfrm>
            <a:off x="5010903" y="1097275"/>
            <a:ext cx="36303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/ No Tag">
  <p:cSld name="CUSTOM_25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>
            <p:ph idx="2" type="pic"/>
          </p:nvPr>
        </p:nvSpPr>
        <p:spPr>
          <a:xfrm>
            <a:off x="0" y="-9625"/>
            <a:ext cx="91440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/ Tag">
  <p:cSld name="CUSTOM_25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>
            <p:ph idx="2" type="pic"/>
          </p:nvPr>
        </p:nvSpPr>
        <p:spPr>
          <a:xfrm>
            <a:off x="0" y="-9625"/>
            <a:ext cx="91440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5008800" y="3260825"/>
            <a:ext cx="4135200" cy="121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09" name="Google Shape;209;p3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ig Image">
  <p:cSld name="CUSTOM_1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/>
          <p:nvPr>
            <p:ph idx="2" type="pic"/>
          </p:nvPr>
        </p:nvSpPr>
        <p:spPr>
          <a:xfrm>
            <a:off x="945125" y="982025"/>
            <a:ext cx="7940700" cy="34920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4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ig Image DARK">
  <p:cSld name="CUSTOM_11_4">
    <p:bg>
      <p:bgPr>
        <a:solidFill>
          <a:srgbClr val="26262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/>
          <p:nvPr>
            <p:ph idx="2" type="pic"/>
          </p:nvPr>
        </p:nvSpPr>
        <p:spPr>
          <a:xfrm>
            <a:off x="945125" y="982025"/>
            <a:ext cx="7940700" cy="34920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5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Medium Image 1">
  <p:cSld name="CUSTOM_11_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>
            <p:ph idx="2" type="pic"/>
          </p:nvPr>
        </p:nvSpPr>
        <p:spPr>
          <a:xfrm>
            <a:off x="2034600" y="1529124"/>
            <a:ext cx="5074800" cy="26793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6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27" name="Google Shape;227;p3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Medium Image 1 DARK">
  <p:cSld name="CUSTOM_11_3_1">
    <p:bg>
      <p:bgPr>
        <a:solidFill>
          <a:srgbClr val="262626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>
            <p:ph idx="2" type="pic"/>
          </p:nvPr>
        </p:nvSpPr>
        <p:spPr>
          <a:xfrm>
            <a:off x="2034600" y="1529124"/>
            <a:ext cx="5074800" cy="26793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7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Medium Image 2">
  <p:cSld name="CUSTOM_1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/>
          <p:nvPr>
            <p:ph idx="2" type="pic"/>
          </p:nvPr>
        </p:nvSpPr>
        <p:spPr>
          <a:xfrm>
            <a:off x="945125" y="982025"/>
            <a:ext cx="3190200" cy="3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38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Medium Image 2 DARK">
  <p:cSld name="CUSTOM_11_2_1">
    <p:bg>
      <p:bgPr>
        <a:solidFill>
          <a:srgbClr val="262626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/>
          <p:nvPr>
            <p:ph idx="2" type="pic"/>
          </p:nvPr>
        </p:nvSpPr>
        <p:spPr>
          <a:xfrm>
            <a:off x="945125" y="982025"/>
            <a:ext cx="3190200" cy="35595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9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45" name="Google Shape;245;p3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Two Images">
  <p:cSld name="CUSTOM_1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48" name="Google Shape;248;p4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/>
          <p:nvPr>
            <p:ph idx="2" type="pic"/>
          </p:nvPr>
        </p:nvSpPr>
        <p:spPr>
          <a:xfrm>
            <a:off x="5008800" y="1829300"/>
            <a:ext cx="27432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40"/>
          <p:cNvSpPr/>
          <p:nvPr>
            <p:ph idx="3" type="pic"/>
          </p:nvPr>
        </p:nvSpPr>
        <p:spPr>
          <a:xfrm>
            <a:off x="942775" y="1829300"/>
            <a:ext cx="27432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Title / Bottom Right 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916425" y="1828800"/>
            <a:ext cx="547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916425" y="2468880"/>
            <a:ext cx="52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Two Images 1">
  <p:cSld name="CUSTOM_11_1_1">
    <p:bg>
      <p:bgPr>
        <a:solidFill>
          <a:srgbClr val="262626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55" name="Google Shape;255;p4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/>
          <p:nvPr>
            <p:ph idx="2" type="pic"/>
          </p:nvPr>
        </p:nvSpPr>
        <p:spPr>
          <a:xfrm>
            <a:off x="5008800" y="1829300"/>
            <a:ext cx="27432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41"/>
          <p:cNvSpPr/>
          <p:nvPr>
            <p:ph idx="3" type="pic"/>
          </p:nvPr>
        </p:nvSpPr>
        <p:spPr>
          <a:xfrm>
            <a:off x="942775" y="1829300"/>
            <a:ext cx="27432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59" name="Google Shape;259;p4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1">
  <p:cSld name="CUSTOM_26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/>
          <p:nvPr>
            <p:ph idx="2" type="pic"/>
          </p:nvPr>
        </p:nvSpPr>
        <p:spPr>
          <a:xfrm>
            <a:off x="5008800" y="1838550"/>
            <a:ext cx="3187200" cy="23592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945125" y="1831175"/>
            <a:ext cx="3187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full height">
  <p:cSld name="CUSTOM_26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/>
          <p:nvPr>
            <p:ph idx="2" type="pic"/>
          </p:nvPr>
        </p:nvSpPr>
        <p:spPr>
          <a:xfrm>
            <a:off x="4599432" y="859536"/>
            <a:ext cx="3922800" cy="29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945125" y="1097275"/>
            <a:ext cx="36303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71" name="Google Shape;271;p43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2" name="Google Shape;272;p43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full height DARK">
  <p:cSld name="CUSTOM_26_2_1">
    <p:bg>
      <p:bgPr>
        <a:solidFill>
          <a:srgbClr val="26262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4"/>
          <p:cNvSpPr/>
          <p:nvPr>
            <p:ph idx="2" type="pic"/>
          </p:nvPr>
        </p:nvSpPr>
        <p:spPr>
          <a:xfrm>
            <a:off x="4599432" y="859536"/>
            <a:ext cx="3922800" cy="29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44"/>
          <p:cNvSpPr txBox="1"/>
          <p:nvPr>
            <p:ph idx="1" type="body"/>
          </p:nvPr>
        </p:nvSpPr>
        <p:spPr>
          <a:xfrm>
            <a:off x="945125" y="1097275"/>
            <a:ext cx="36303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9" name="Google Shape;279;p44"/>
          <p:cNvSpPr txBox="1"/>
          <p:nvPr>
            <p:ph idx="3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280" name="Google Shape;280;p4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Three Columns / Text on top">
  <p:cSld name="CUSTOM_12_1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942775" y="1956525"/>
            <a:ext cx="2514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2" type="body"/>
          </p:nvPr>
        </p:nvSpPr>
        <p:spPr>
          <a:xfrm>
            <a:off x="3652050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idx="3" type="body"/>
          </p:nvPr>
        </p:nvSpPr>
        <p:spPr>
          <a:xfrm>
            <a:off x="6363425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85" name="Google Shape;285;p4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5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87" name="Google Shape;287;p45"/>
          <p:cNvSpPr/>
          <p:nvPr>
            <p:ph idx="4" type="pic"/>
          </p:nvPr>
        </p:nvSpPr>
        <p:spPr>
          <a:xfrm>
            <a:off x="943550" y="2592028"/>
            <a:ext cx="1153200" cy="7458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45"/>
          <p:cNvSpPr/>
          <p:nvPr>
            <p:ph idx="5" type="pic"/>
          </p:nvPr>
        </p:nvSpPr>
        <p:spPr>
          <a:xfrm>
            <a:off x="3653875" y="2592027"/>
            <a:ext cx="1153200" cy="7458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5"/>
          <p:cNvSpPr/>
          <p:nvPr>
            <p:ph idx="6" type="pic"/>
          </p:nvPr>
        </p:nvSpPr>
        <p:spPr>
          <a:xfrm>
            <a:off x="6364200" y="2592027"/>
            <a:ext cx="1153200" cy="745800"/>
          </a:xfrm>
          <a:prstGeom prst="rect">
            <a:avLst/>
          </a:prstGeom>
          <a:noFill/>
          <a:ln>
            <a:noFill/>
          </a:ln>
        </p:spPr>
      </p:sp>
      <p:pic>
        <p:nvPicPr>
          <p:cNvPr id="290" name="Google Shape;290;p4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45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45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Three Columns / Text on top DARK">
  <p:cSld name="CUSTOM_12_1_2_1">
    <p:bg>
      <p:bgPr>
        <a:solidFill>
          <a:srgbClr val="262626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idx="1" type="body"/>
          </p:nvPr>
        </p:nvSpPr>
        <p:spPr>
          <a:xfrm>
            <a:off x="942775" y="1956525"/>
            <a:ext cx="2514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idx="2" type="body"/>
          </p:nvPr>
        </p:nvSpPr>
        <p:spPr>
          <a:xfrm>
            <a:off x="3652050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3" type="body"/>
          </p:nvPr>
        </p:nvSpPr>
        <p:spPr>
          <a:xfrm>
            <a:off x="6363425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6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99" name="Google Shape;299;p46"/>
          <p:cNvSpPr/>
          <p:nvPr>
            <p:ph idx="4" type="pic"/>
          </p:nvPr>
        </p:nvSpPr>
        <p:spPr>
          <a:xfrm>
            <a:off x="943550" y="2592028"/>
            <a:ext cx="1153200" cy="7458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46"/>
          <p:cNvSpPr/>
          <p:nvPr>
            <p:ph idx="5" type="pic"/>
          </p:nvPr>
        </p:nvSpPr>
        <p:spPr>
          <a:xfrm>
            <a:off x="3653875" y="2592027"/>
            <a:ext cx="1153200" cy="7458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46"/>
          <p:cNvSpPr/>
          <p:nvPr>
            <p:ph idx="6" type="pic"/>
          </p:nvPr>
        </p:nvSpPr>
        <p:spPr>
          <a:xfrm>
            <a:off x="6364200" y="2592027"/>
            <a:ext cx="1153200" cy="745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02" name="Google Shape;302;p4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46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Three Columns / Text on Top">
  <p:cSld name="CUSTOM_12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942775" y="1956525"/>
            <a:ext cx="2514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3652050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08" name="Google Shape;308;p47"/>
          <p:cNvSpPr txBox="1"/>
          <p:nvPr>
            <p:ph idx="3" type="body"/>
          </p:nvPr>
        </p:nvSpPr>
        <p:spPr>
          <a:xfrm>
            <a:off x="6363425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09" name="Google Shape;309;p4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7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1" name="Google Shape;311;p47"/>
          <p:cNvSpPr/>
          <p:nvPr>
            <p:ph idx="4" type="pic"/>
          </p:nvPr>
        </p:nvSpPr>
        <p:spPr>
          <a:xfrm>
            <a:off x="943550" y="2592025"/>
            <a:ext cx="2292600" cy="1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7"/>
          <p:cNvSpPr/>
          <p:nvPr>
            <p:ph idx="5" type="pic"/>
          </p:nvPr>
        </p:nvSpPr>
        <p:spPr>
          <a:xfrm>
            <a:off x="3653875" y="2592025"/>
            <a:ext cx="2292600" cy="14829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7"/>
          <p:cNvSpPr/>
          <p:nvPr>
            <p:ph idx="6" type="pic"/>
          </p:nvPr>
        </p:nvSpPr>
        <p:spPr>
          <a:xfrm>
            <a:off x="6364200" y="2592025"/>
            <a:ext cx="2292600" cy="1482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14" name="Google Shape;314;p4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7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47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Three Columns / Text on Top DARK">
  <p:cSld name="CUSTOM_12_1_3">
    <p:bg>
      <p:bgPr>
        <a:solidFill>
          <a:srgbClr val="262626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idx="1" type="body"/>
          </p:nvPr>
        </p:nvSpPr>
        <p:spPr>
          <a:xfrm>
            <a:off x="942775" y="1956525"/>
            <a:ext cx="2514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19" name="Google Shape;319;p48"/>
          <p:cNvSpPr txBox="1"/>
          <p:nvPr>
            <p:ph idx="2" type="body"/>
          </p:nvPr>
        </p:nvSpPr>
        <p:spPr>
          <a:xfrm>
            <a:off x="3652050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20" name="Google Shape;320;p48"/>
          <p:cNvSpPr txBox="1"/>
          <p:nvPr>
            <p:ph idx="3" type="body"/>
          </p:nvPr>
        </p:nvSpPr>
        <p:spPr>
          <a:xfrm>
            <a:off x="6363425" y="1956525"/>
            <a:ext cx="2522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8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3" name="Google Shape;323;p48"/>
          <p:cNvSpPr/>
          <p:nvPr>
            <p:ph idx="4" type="pic"/>
          </p:nvPr>
        </p:nvSpPr>
        <p:spPr>
          <a:xfrm>
            <a:off x="943550" y="2592025"/>
            <a:ext cx="2292600" cy="1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8"/>
          <p:cNvSpPr/>
          <p:nvPr>
            <p:ph idx="5" type="pic"/>
          </p:nvPr>
        </p:nvSpPr>
        <p:spPr>
          <a:xfrm>
            <a:off x="3653875" y="2592025"/>
            <a:ext cx="2292600" cy="14829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8"/>
          <p:cNvSpPr/>
          <p:nvPr>
            <p:ph idx="6" type="pic"/>
          </p:nvPr>
        </p:nvSpPr>
        <p:spPr>
          <a:xfrm>
            <a:off x="6364200" y="2592025"/>
            <a:ext cx="2292600" cy="1482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26" name="Google Shape;326;p4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48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" name="Google Shape;328;p48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Three Columns / Bottom Text">
  <p:cSld name="CUSTOM_1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9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2" name="Google Shape;332;p49"/>
          <p:cNvSpPr/>
          <p:nvPr>
            <p:ph idx="2" type="pic"/>
          </p:nvPr>
        </p:nvSpPr>
        <p:spPr>
          <a:xfrm>
            <a:off x="942775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9"/>
          <p:cNvSpPr/>
          <p:nvPr>
            <p:ph idx="3" type="pic"/>
          </p:nvPr>
        </p:nvSpPr>
        <p:spPr>
          <a:xfrm>
            <a:off x="3653100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9"/>
          <p:cNvSpPr/>
          <p:nvPr>
            <p:ph idx="4" type="pic"/>
          </p:nvPr>
        </p:nvSpPr>
        <p:spPr>
          <a:xfrm>
            <a:off x="6363425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49"/>
          <p:cNvSpPr txBox="1"/>
          <p:nvPr>
            <p:ph idx="1" type="body"/>
          </p:nvPr>
        </p:nvSpPr>
        <p:spPr>
          <a:xfrm>
            <a:off x="942775" y="3363050"/>
            <a:ext cx="25149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36" name="Google Shape;336;p49"/>
          <p:cNvSpPr txBox="1"/>
          <p:nvPr>
            <p:ph idx="5" type="body"/>
          </p:nvPr>
        </p:nvSpPr>
        <p:spPr>
          <a:xfrm>
            <a:off x="3652050" y="3363050"/>
            <a:ext cx="25221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37" name="Google Shape;337;p49"/>
          <p:cNvSpPr txBox="1"/>
          <p:nvPr>
            <p:ph idx="6" type="body"/>
          </p:nvPr>
        </p:nvSpPr>
        <p:spPr>
          <a:xfrm>
            <a:off x="6363425" y="3363050"/>
            <a:ext cx="25221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338" name="Google Shape;338;p4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9"/>
          <p:cNvCxnSpPr/>
          <p:nvPr/>
        </p:nvCxnSpPr>
        <p:spPr>
          <a:xfrm>
            <a:off x="941832" y="3255264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p49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Three Columns / Bottom Text DARK">
  <p:cSld name="CUSTOM_12_2">
    <p:bg>
      <p:bgPr>
        <a:solidFill>
          <a:srgbClr val="262626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50"/>
          <p:cNvSpPr txBox="1"/>
          <p:nvPr>
            <p:ph type="title"/>
          </p:nvPr>
        </p:nvSpPr>
        <p:spPr>
          <a:xfrm>
            <a:off x="942775" y="265575"/>
            <a:ext cx="7942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4" name="Google Shape;344;p50"/>
          <p:cNvSpPr/>
          <p:nvPr>
            <p:ph idx="2" type="pic"/>
          </p:nvPr>
        </p:nvSpPr>
        <p:spPr>
          <a:xfrm>
            <a:off x="942775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0"/>
          <p:cNvSpPr/>
          <p:nvPr>
            <p:ph idx="3" type="pic"/>
          </p:nvPr>
        </p:nvSpPr>
        <p:spPr>
          <a:xfrm>
            <a:off x="3653100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0"/>
          <p:cNvSpPr/>
          <p:nvPr>
            <p:ph idx="4" type="pic"/>
          </p:nvPr>
        </p:nvSpPr>
        <p:spPr>
          <a:xfrm>
            <a:off x="6363425" y="1828800"/>
            <a:ext cx="18378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0"/>
          <p:cNvSpPr txBox="1"/>
          <p:nvPr>
            <p:ph idx="1" type="body"/>
          </p:nvPr>
        </p:nvSpPr>
        <p:spPr>
          <a:xfrm>
            <a:off x="942775" y="3363050"/>
            <a:ext cx="25149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48" name="Google Shape;348;p50"/>
          <p:cNvSpPr txBox="1"/>
          <p:nvPr>
            <p:ph idx="5" type="body"/>
          </p:nvPr>
        </p:nvSpPr>
        <p:spPr>
          <a:xfrm>
            <a:off x="3652050" y="3363050"/>
            <a:ext cx="25221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49" name="Google Shape;349;p50"/>
          <p:cNvSpPr txBox="1"/>
          <p:nvPr>
            <p:ph idx="6" type="body"/>
          </p:nvPr>
        </p:nvSpPr>
        <p:spPr>
          <a:xfrm>
            <a:off x="6363425" y="3363050"/>
            <a:ext cx="25221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●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350" name="Google Shape;350;p5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50"/>
          <p:cNvCxnSpPr/>
          <p:nvPr/>
        </p:nvCxnSpPr>
        <p:spPr>
          <a:xfrm>
            <a:off x="941832" y="3255264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50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Section / Top Right 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body"/>
          </p:nvPr>
        </p:nvSpPr>
        <p:spPr>
          <a:xfrm>
            <a:off x="269575" y="4809225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○"/>
              <a:defRPr b="1" i="0" sz="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■"/>
              <a:defRPr b="1" i="0" sz="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●"/>
              <a:defRPr b="1" i="0" sz="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○"/>
              <a:defRPr b="1" i="0" sz="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■"/>
              <a:defRPr b="1" i="0" sz="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●"/>
              <a:defRPr b="1" i="0" sz="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○"/>
              <a:defRPr b="1" i="0" sz="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■"/>
              <a:defRPr b="1" i="0" sz="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16425" y="1828800"/>
            <a:ext cx="547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subTitle"/>
          </p:nvPr>
        </p:nvSpPr>
        <p:spPr>
          <a:xfrm>
            <a:off x="916425" y="2468880"/>
            <a:ext cx="52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Four Columns / Text on top">
  <p:cSld name="CUSTOM_12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9427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55" name="Google Shape;355;p51"/>
          <p:cNvSpPr txBox="1"/>
          <p:nvPr>
            <p:ph idx="2" type="body"/>
          </p:nvPr>
        </p:nvSpPr>
        <p:spPr>
          <a:xfrm>
            <a:off x="297582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56" name="Google Shape;356;p51"/>
          <p:cNvSpPr txBox="1"/>
          <p:nvPr>
            <p:ph idx="3" type="body"/>
          </p:nvPr>
        </p:nvSpPr>
        <p:spPr>
          <a:xfrm>
            <a:off x="5008800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57" name="Google Shape;357;p5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1"/>
          <p:cNvSpPr txBox="1"/>
          <p:nvPr>
            <p:ph type="title"/>
          </p:nvPr>
        </p:nvSpPr>
        <p:spPr>
          <a:xfrm>
            <a:off x="942775" y="265575"/>
            <a:ext cx="7937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9" name="Google Shape;359;p51"/>
          <p:cNvSpPr/>
          <p:nvPr>
            <p:ph idx="4" type="pic"/>
          </p:nvPr>
        </p:nvSpPr>
        <p:spPr>
          <a:xfrm>
            <a:off x="943550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51"/>
          <p:cNvSpPr/>
          <p:nvPr>
            <p:ph idx="5" type="pic"/>
          </p:nvPr>
        </p:nvSpPr>
        <p:spPr>
          <a:xfrm>
            <a:off x="2975825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1"/>
          <p:cNvSpPr/>
          <p:nvPr>
            <p:ph idx="6" type="pic"/>
          </p:nvPr>
        </p:nvSpPr>
        <p:spPr>
          <a:xfrm>
            <a:off x="5008100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pic>
        <p:nvPicPr>
          <p:cNvPr id="362" name="Google Shape;362;p5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/>
          <p:nvPr>
            <p:ph idx="7" type="body"/>
          </p:nvPr>
        </p:nvSpPr>
        <p:spPr>
          <a:xfrm>
            <a:off x="70424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64" name="Google Shape;364;p51"/>
          <p:cNvSpPr/>
          <p:nvPr>
            <p:ph idx="8" type="pic"/>
          </p:nvPr>
        </p:nvSpPr>
        <p:spPr>
          <a:xfrm>
            <a:off x="7041775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65" name="Google Shape;365;p51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p51"/>
          <p:cNvSpPr txBox="1"/>
          <p:nvPr>
            <p:ph idx="9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Four Columns / Text on Top  1">
  <p:cSld name="CUSTOM_12_1_1_2">
    <p:bg>
      <p:bgPr>
        <a:solidFill>
          <a:srgbClr val="262626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9427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69" name="Google Shape;369;p52"/>
          <p:cNvSpPr txBox="1"/>
          <p:nvPr>
            <p:ph idx="2" type="body"/>
          </p:nvPr>
        </p:nvSpPr>
        <p:spPr>
          <a:xfrm>
            <a:off x="297582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70" name="Google Shape;370;p52"/>
          <p:cNvSpPr txBox="1"/>
          <p:nvPr>
            <p:ph idx="3" type="body"/>
          </p:nvPr>
        </p:nvSpPr>
        <p:spPr>
          <a:xfrm>
            <a:off x="5008800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71" name="Google Shape;371;p5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52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3" name="Google Shape;373;p52"/>
          <p:cNvSpPr/>
          <p:nvPr>
            <p:ph idx="4" type="pic"/>
          </p:nvPr>
        </p:nvSpPr>
        <p:spPr>
          <a:xfrm>
            <a:off x="943550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5" type="pic"/>
          </p:nvPr>
        </p:nvSpPr>
        <p:spPr>
          <a:xfrm>
            <a:off x="2975825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6" type="pic"/>
          </p:nvPr>
        </p:nvSpPr>
        <p:spPr>
          <a:xfrm>
            <a:off x="5008100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6" name="Google Shape;376;p5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/>
          <p:nvPr>
            <p:ph idx="7" type="body"/>
          </p:nvPr>
        </p:nvSpPr>
        <p:spPr>
          <a:xfrm>
            <a:off x="70424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78" name="Google Shape;378;p52"/>
          <p:cNvSpPr/>
          <p:nvPr>
            <p:ph idx="8" type="pic"/>
          </p:nvPr>
        </p:nvSpPr>
        <p:spPr>
          <a:xfrm>
            <a:off x="7041775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79" name="Google Shape;379;p52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52"/>
          <p:cNvSpPr txBox="1"/>
          <p:nvPr>
            <p:ph idx="9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Six Columns / Text on Top">
  <p:cSld name="CUSTOM_16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3"/>
          <p:cNvSpPr/>
          <p:nvPr>
            <p:ph idx="2" type="pic"/>
          </p:nvPr>
        </p:nvSpPr>
        <p:spPr>
          <a:xfrm>
            <a:off x="946533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3"/>
          <p:cNvSpPr txBox="1"/>
          <p:nvPr>
            <p:ph idx="1" type="body"/>
          </p:nvPr>
        </p:nvSpPr>
        <p:spPr>
          <a:xfrm>
            <a:off x="942783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85" name="Google Shape;385;p53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6" name="Google Shape;386;p53"/>
          <p:cNvSpPr/>
          <p:nvPr>
            <p:ph idx="3" type="pic"/>
          </p:nvPr>
        </p:nvSpPr>
        <p:spPr>
          <a:xfrm>
            <a:off x="2305658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3"/>
          <p:cNvSpPr txBox="1"/>
          <p:nvPr>
            <p:ph idx="4" type="body"/>
          </p:nvPr>
        </p:nvSpPr>
        <p:spPr>
          <a:xfrm>
            <a:off x="2301908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88" name="Google Shape;388;p53"/>
          <p:cNvSpPr/>
          <p:nvPr>
            <p:ph idx="5" type="pic"/>
          </p:nvPr>
        </p:nvSpPr>
        <p:spPr>
          <a:xfrm>
            <a:off x="3664783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3"/>
          <p:cNvSpPr txBox="1"/>
          <p:nvPr>
            <p:ph idx="6" type="body"/>
          </p:nvPr>
        </p:nvSpPr>
        <p:spPr>
          <a:xfrm>
            <a:off x="3661033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90" name="Google Shape;390;p53"/>
          <p:cNvSpPr/>
          <p:nvPr>
            <p:ph idx="7" type="pic"/>
          </p:nvPr>
        </p:nvSpPr>
        <p:spPr>
          <a:xfrm>
            <a:off x="5015006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3"/>
          <p:cNvSpPr txBox="1"/>
          <p:nvPr>
            <p:ph idx="8" type="body"/>
          </p:nvPr>
        </p:nvSpPr>
        <p:spPr>
          <a:xfrm>
            <a:off x="5011256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92" name="Google Shape;392;p53"/>
          <p:cNvSpPr/>
          <p:nvPr>
            <p:ph idx="9" type="pic"/>
          </p:nvPr>
        </p:nvSpPr>
        <p:spPr>
          <a:xfrm>
            <a:off x="6365231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3"/>
          <p:cNvSpPr txBox="1"/>
          <p:nvPr>
            <p:ph idx="13" type="body"/>
          </p:nvPr>
        </p:nvSpPr>
        <p:spPr>
          <a:xfrm>
            <a:off x="6361481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94" name="Google Shape;394;p53"/>
          <p:cNvSpPr/>
          <p:nvPr>
            <p:ph idx="14" type="pic"/>
          </p:nvPr>
        </p:nvSpPr>
        <p:spPr>
          <a:xfrm>
            <a:off x="7728106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3"/>
          <p:cNvSpPr txBox="1"/>
          <p:nvPr>
            <p:ph idx="15" type="body"/>
          </p:nvPr>
        </p:nvSpPr>
        <p:spPr>
          <a:xfrm>
            <a:off x="7724356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396" name="Google Shape;396;p53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7" name="Google Shape;397;p5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 txBox="1"/>
          <p:nvPr>
            <p:ph idx="1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Six Columns / Text on Top 1">
  <p:cSld name="CUSTOM_16_1">
    <p:bg>
      <p:bgPr>
        <a:solidFill>
          <a:srgbClr val="262626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4"/>
          <p:cNvSpPr/>
          <p:nvPr>
            <p:ph idx="2" type="pic"/>
          </p:nvPr>
        </p:nvSpPr>
        <p:spPr>
          <a:xfrm>
            <a:off x="946533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942783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03" name="Google Shape;403;p54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4" name="Google Shape;404;p54"/>
          <p:cNvSpPr/>
          <p:nvPr>
            <p:ph idx="3" type="pic"/>
          </p:nvPr>
        </p:nvSpPr>
        <p:spPr>
          <a:xfrm>
            <a:off x="2305658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54"/>
          <p:cNvSpPr txBox="1"/>
          <p:nvPr>
            <p:ph idx="4" type="body"/>
          </p:nvPr>
        </p:nvSpPr>
        <p:spPr>
          <a:xfrm>
            <a:off x="2301908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06" name="Google Shape;406;p54"/>
          <p:cNvSpPr/>
          <p:nvPr>
            <p:ph idx="5" type="pic"/>
          </p:nvPr>
        </p:nvSpPr>
        <p:spPr>
          <a:xfrm>
            <a:off x="3664783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4"/>
          <p:cNvSpPr txBox="1"/>
          <p:nvPr>
            <p:ph idx="6" type="body"/>
          </p:nvPr>
        </p:nvSpPr>
        <p:spPr>
          <a:xfrm>
            <a:off x="3661033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08" name="Google Shape;408;p54"/>
          <p:cNvSpPr/>
          <p:nvPr>
            <p:ph idx="7" type="pic"/>
          </p:nvPr>
        </p:nvSpPr>
        <p:spPr>
          <a:xfrm>
            <a:off x="5015006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4"/>
          <p:cNvSpPr txBox="1"/>
          <p:nvPr>
            <p:ph idx="8" type="body"/>
          </p:nvPr>
        </p:nvSpPr>
        <p:spPr>
          <a:xfrm>
            <a:off x="5011256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10" name="Google Shape;410;p54"/>
          <p:cNvSpPr/>
          <p:nvPr>
            <p:ph idx="9" type="pic"/>
          </p:nvPr>
        </p:nvSpPr>
        <p:spPr>
          <a:xfrm>
            <a:off x="6365231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54"/>
          <p:cNvSpPr txBox="1"/>
          <p:nvPr>
            <p:ph idx="13" type="body"/>
          </p:nvPr>
        </p:nvSpPr>
        <p:spPr>
          <a:xfrm>
            <a:off x="6361481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12" name="Google Shape;412;p54"/>
          <p:cNvSpPr/>
          <p:nvPr>
            <p:ph idx="14" type="pic"/>
          </p:nvPr>
        </p:nvSpPr>
        <p:spPr>
          <a:xfrm>
            <a:off x="7728106" y="2697405"/>
            <a:ext cx="1152000" cy="17739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4"/>
          <p:cNvSpPr txBox="1"/>
          <p:nvPr>
            <p:ph idx="15" type="body"/>
          </p:nvPr>
        </p:nvSpPr>
        <p:spPr>
          <a:xfrm>
            <a:off x="7724356" y="1883589"/>
            <a:ext cx="115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414" name="Google Shape;414;p54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5" name="Google Shape;415;p5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4"/>
          <p:cNvSpPr txBox="1"/>
          <p:nvPr>
            <p:ph idx="1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2  / Orange Line">
  <p:cSld name="CUSTOM_7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19" name="Google Shape;419;p55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20" name="Google Shape;420;p55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55"/>
          <p:cNvSpPr txBox="1"/>
          <p:nvPr>
            <p:ph idx="3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422" name="Google Shape;422;p5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5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5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55"/>
          <p:cNvSpPr txBox="1"/>
          <p:nvPr>
            <p:ph idx="4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55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428" name="Google Shape;428;p5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2 / Black Line">
  <p:cSld name="CUSTOM_7_1_1_4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31" name="Google Shape;431;p56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32" name="Google Shape;432;p56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56"/>
          <p:cNvSpPr txBox="1"/>
          <p:nvPr>
            <p:ph idx="3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434" name="Google Shape;434;p5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6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6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56"/>
          <p:cNvSpPr txBox="1"/>
          <p:nvPr>
            <p:ph idx="4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56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440" name="Google Shape;440;p5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2  / Black BG">
  <p:cSld name="CUSTOM_7_1_1_4_1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/>
          <p:nvPr/>
        </p:nvSpPr>
        <p:spPr>
          <a:xfrm>
            <a:off x="-13650" y="-6450"/>
            <a:ext cx="9171300" cy="515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7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44" name="Google Shape;444;p57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45" name="Google Shape;445;p57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57"/>
          <p:cNvSpPr txBox="1"/>
          <p:nvPr>
            <p:ph idx="3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47" name="Google Shape;447;p5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5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7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7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57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57"/>
          <p:cNvSpPr txBox="1"/>
          <p:nvPr>
            <p:ph idx="4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57"/>
          <p:cNvSpPr txBox="1"/>
          <p:nvPr>
            <p:ph idx="5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3 / Orange Line 1">
  <p:cSld name="CUSTOM_7_1_1_3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56" name="Google Shape;456;p58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57" name="Google Shape;457;p58"/>
          <p:cNvSpPr txBox="1"/>
          <p:nvPr>
            <p:ph idx="3" type="title"/>
          </p:nvPr>
        </p:nvSpPr>
        <p:spPr>
          <a:xfrm>
            <a:off x="6345936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58" name="Google Shape;458;p58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58"/>
          <p:cNvSpPr txBox="1"/>
          <p:nvPr>
            <p:ph idx="4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460" name="Google Shape;460;p5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8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8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58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58"/>
          <p:cNvSpPr txBox="1"/>
          <p:nvPr>
            <p:ph idx="5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58"/>
          <p:cNvSpPr/>
          <p:nvPr/>
        </p:nvSpPr>
        <p:spPr>
          <a:xfrm>
            <a:off x="6365715" y="1828800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8"/>
          <p:cNvSpPr txBox="1"/>
          <p:nvPr>
            <p:ph idx="6" type="subTitle"/>
          </p:nvPr>
        </p:nvSpPr>
        <p:spPr>
          <a:xfrm>
            <a:off x="6355080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58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468" name="Google Shape;468;p5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3 / Black Line">
  <p:cSld name="CUSTOM_7_1_1_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71" name="Google Shape;471;p59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72" name="Google Shape;472;p59"/>
          <p:cNvSpPr txBox="1"/>
          <p:nvPr>
            <p:ph idx="3" type="title"/>
          </p:nvPr>
        </p:nvSpPr>
        <p:spPr>
          <a:xfrm>
            <a:off x="6345936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73" name="Google Shape;473;p59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59"/>
          <p:cNvSpPr txBox="1"/>
          <p:nvPr>
            <p:ph idx="4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475" name="Google Shape;475;p5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9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9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59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p59"/>
          <p:cNvSpPr txBox="1"/>
          <p:nvPr>
            <p:ph idx="5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59"/>
          <p:cNvSpPr/>
          <p:nvPr/>
        </p:nvSpPr>
        <p:spPr>
          <a:xfrm>
            <a:off x="6365715" y="1828800"/>
            <a:ext cx="1839300" cy="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9"/>
          <p:cNvSpPr txBox="1"/>
          <p:nvPr>
            <p:ph idx="6" type="subTitle"/>
          </p:nvPr>
        </p:nvSpPr>
        <p:spPr>
          <a:xfrm>
            <a:off x="635155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p59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483" name="Google Shape;483;p5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/ 3 / BG Black">
  <p:cSld name="CUSTOM_7_1_1_2_1"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/>
          <p:nvPr/>
        </p:nvSpPr>
        <p:spPr>
          <a:xfrm>
            <a:off x="-13650" y="-16050"/>
            <a:ext cx="9171300" cy="5175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0"/>
          <p:cNvSpPr txBox="1"/>
          <p:nvPr>
            <p:ph type="title"/>
          </p:nvPr>
        </p:nvSpPr>
        <p:spPr>
          <a:xfrm>
            <a:off x="943275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87" name="Google Shape;487;p60"/>
          <p:cNvSpPr txBox="1"/>
          <p:nvPr>
            <p:ph idx="2" type="title"/>
          </p:nvPr>
        </p:nvSpPr>
        <p:spPr>
          <a:xfrm>
            <a:off x="3639312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88" name="Google Shape;488;p60"/>
          <p:cNvSpPr txBox="1"/>
          <p:nvPr>
            <p:ph idx="3" type="title"/>
          </p:nvPr>
        </p:nvSpPr>
        <p:spPr>
          <a:xfrm>
            <a:off x="6345936" y="2075688"/>
            <a:ext cx="2514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200"/>
              <a:buFont typeface="Ubuntu Light"/>
              <a:buNone/>
              <a:defRPr b="0" i="0" sz="7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89" name="Google Shape;489;p60"/>
          <p:cNvSpPr txBox="1"/>
          <p:nvPr>
            <p:ph idx="1" type="subTitle"/>
          </p:nvPr>
        </p:nvSpPr>
        <p:spPr>
          <a:xfrm>
            <a:off x="943275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60"/>
          <p:cNvSpPr txBox="1"/>
          <p:nvPr>
            <p:ph idx="4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1" name="Google Shape;491;p6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6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0"/>
          <p:cNvSpPr/>
          <p:nvPr/>
        </p:nvSpPr>
        <p:spPr>
          <a:xfrm>
            <a:off x="943275" y="1831325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0"/>
          <p:cNvSpPr/>
          <p:nvPr/>
        </p:nvSpPr>
        <p:spPr>
          <a:xfrm>
            <a:off x="3653475" y="1828800"/>
            <a:ext cx="18192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5" name="Google Shape;495;p60"/>
          <p:cNvCxnSpPr/>
          <p:nvPr/>
        </p:nvCxnSpPr>
        <p:spPr>
          <a:xfrm>
            <a:off x="943275" y="1828810"/>
            <a:ext cx="79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60"/>
          <p:cNvSpPr txBox="1"/>
          <p:nvPr>
            <p:ph idx="5" type="subTitle"/>
          </p:nvPr>
        </p:nvSpPr>
        <p:spPr>
          <a:xfrm>
            <a:off x="363931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60"/>
          <p:cNvSpPr/>
          <p:nvPr/>
        </p:nvSpPr>
        <p:spPr>
          <a:xfrm>
            <a:off x="6365715" y="1828800"/>
            <a:ext cx="1839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0"/>
          <p:cNvSpPr txBox="1"/>
          <p:nvPr>
            <p:ph idx="6" type="subTitle"/>
          </p:nvPr>
        </p:nvSpPr>
        <p:spPr>
          <a:xfrm>
            <a:off x="6351552" y="2980944"/>
            <a:ext cx="1819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60"/>
          <p:cNvSpPr txBox="1"/>
          <p:nvPr>
            <p:ph idx="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Section / Bottom Right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916425" y="1828800"/>
            <a:ext cx="547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 txBox="1"/>
          <p:nvPr>
            <p:ph idx="2" type="subTitle"/>
          </p:nvPr>
        </p:nvSpPr>
        <p:spPr>
          <a:xfrm>
            <a:off x="916425" y="2468880"/>
            <a:ext cx="52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Ubuntu Light"/>
              <a:buNone/>
              <a:defRPr b="0" i="0" sz="1600" u="none" cap="none" strike="noStrike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Six Columns / Text on top DARK">
  <p:cSld name="CUSTOM_12_1_1_1_1_1">
    <p:bg>
      <p:bgPr>
        <a:solidFill>
          <a:srgbClr val="262626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/>
          <p:nvPr>
            <p:ph idx="1" type="body"/>
          </p:nvPr>
        </p:nvSpPr>
        <p:spPr>
          <a:xfrm>
            <a:off x="94277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02" name="Google Shape;502;p6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61"/>
          <p:cNvSpPr txBox="1"/>
          <p:nvPr>
            <p:ph type="title"/>
          </p:nvPr>
        </p:nvSpPr>
        <p:spPr>
          <a:xfrm>
            <a:off x="942775" y="265575"/>
            <a:ext cx="7937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04" name="Google Shape;504;p61"/>
          <p:cNvSpPr/>
          <p:nvPr>
            <p:ph idx="2" type="pic"/>
          </p:nvPr>
        </p:nvSpPr>
        <p:spPr>
          <a:xfrm>
            <a:off x="95097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pic>
        <p:nvPicPr>
          <p:cNvPr id="505" name="Google Shape;505;p6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61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61"/>
          <p:cNvSpPr txBox="1"/>
          <p:nvPr>
            <p:ph idx="3" type="body"/>
          </p:nvPr>
        </p:nvSpPr>
        <p:spPr>
          <a:xfrm>
            <a:off x="229815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08" name="Google Shape;508;p61"/>
          <p:cNvSpPr/>
          <p:nvPr>
            <p:ph idx="4" type="pic"/>
          </p:nvPr>
        </p:nvSpPr>
        <p:spPr>
          <a:xfrm>
            <a:off x="230635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61"/>
          <p:cNvSpPr txBox="1"/>
          <p:nvPr>
            <p:ph idx="5" type="body"/>
          </p:nvPr>
        </p:nvSpPr>
        <p:spPr>
          <a:xfrm>
            <a:off x="365352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10" name="Google Shape;510;p61"/>
          <p:cNvSpPr/>
          <p:nvPr>
            <p:ph idx="6" type="pic"/>
          </p:nvPr>
        </p:nvSpPr>
        <p:spPr>
          <a:xfrm>
            <a:off x="366172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61"/>
          <p:cNvSpPr txBox="1"/>
          <p:nvPr>
            <p:ph idx="7" type="body"/>
          </p:nvPr>
        </p:nvSpPr>
        <p:spPr>
          <a:xfrm>
            <a:off x="500890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12" name="Google Shape;512;p61"/>
          <p:cNvSpPr/>
          <p:nvPr>
            <p:ph idx="8" type="pic"/>
          </p:nvPr>
        </p:nvSpPr>
        <p:spPr>
          <a:xfrm>
            <a:off x="501710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61"/>
          <p:cNvSpPr txBox="1"/>
          <p:nvPr>
            <p:ph idx="9" type="body"/>
          </p:nvPr>
        </p:nvSpPr>
        <p:spPr>
          <a:xfrm>
            <a:off x="636427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14" name="Google Shape;514;p61"/>
          <p:cNvSpPr/>
          <p:nvPr>
            <p:ph idx="13" type="pic"/>
          </p:nvPr>
        </p:nvSpPr>
        <p:spPr>
          <a:xfrm>
            <a:off x="637247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61"/>
          <p:cNvSpPr txBox="1"/>
          <p:nvPr>
            <p:ph idx="14" type="body"/>
          </p:nvPr>
        </p:nvSpPr>
        <p:spPr>
          <a:xfrm>
            <a:off x="771965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16" name="Google Shape;516;p61"/>
          <p:cNvSpPr/>
          <p:nvPr>
            <p:ph idx="15" type="pic"/>
          </p:nvPr>
        </p:nvSpPr>
        <p:spPr>
          <a:xfrm>
            <a:off x="772785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61"/>
          <p:cNvSpPr txBox="1"/>
          <p:nvPr>
            <p:ph idx="1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Up to 12 people">
  <p:cSld name="CUSTOM_23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/>
          <p:nvPr>
            <p:ph idx="2" type="pic"/>
          </p:nvPr>
        </p:nvSpPr>
        <p:spPr>
          <a:xfrm>
            <a:off x="933325" y="350493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62"/>
          <p:cNvSpPr txBox="1"/>
          <p:nvPr>
            <p:ph type="title"/>
          </p:nvPr>
        </p:nvSpPr>
        <p:spPr>
          <a:xfrm>
            <a:off x="933325" y="289487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21" name="Google Shape;521;p62"/>
          <p:cNvSpPr/>
          <p:nvPr>
            <p:ph idx="3" type="pic"/>
          </p:nvPr>
        </p:nvSpPr>
        <p:spPr>
          <a:xfrm>
            <a:off x="2298800" y="35077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62"/>
          <p:cNvSpPr txBox="1"/>
          <p:nvPr>
            <p:ph idx="4" type="title"/>
          </p:nvPr>
        </p:nvSpPr>
        <p:spPr>
          <a:xfrm>
            <a:off x="2298800" y="28976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23" name="Google Shape;523;p62"/>
          <p:cNvSpPr/>
          <p:nvPr>
            <p:ph idx="5" type="pic"/>
          </p:nvPr>
        </p:nvSpPr>
        <p:spPr>
          <a:xfrm>
            <a:off x="933325" y="1524000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62"/>
          <p:cNvSpPr txBox="1"/>
          <p:nvPr>
            <p:ph idx="6" type="title"/>
          </p:nvPr>
        </p:nvSpPr>
        <p:spPr>
          <a:xfrm>
            <a:off x="933325" y="913934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25" name="Google Shape;525;p62"/>
          <p:cNvSpPr txBox="1"/>
          <p:nvPr>
            <p:ph idx="7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526" name="Google Shape;526;p6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62"/>
          <p:cNvCxnSpPr/>
          <p:nvPr/>
        </p:nvCxnSpPr>
        <p:spPr>
          <a:xfrm>
            <a:off x="933325" y="2827479"/>
            <a:ext cx="79191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8" name="Google Shape;528;p62"/>
          <p:cNvSpPr/>
          <p:nvPr>
            <p:ph idx="8" type="pic"/>
          </p:nvPr>
        </p:nvSpPr>
        <p:spPr>
          <a:xfrm>
            <a:off x="2298800" y="152678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62"/>
          <p:cNvSpPr txBox="1"/>
          <p:nvPr>
            <p:ph idx="9" type="title"/>
          </p:nvPr>
        </p:nvSpPr>
        <p:spPr>
          <a:xfrm>
            <a:off x="2298800" y="91672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0" name="Google Shape;530;p62"/>
          <p:cNvSpPr/>
          <p:nvPr>
            <p:ph idx="13" type="pic"/>
          </p:nvPr>
        </p:nvSpPr>
        <p:spPr>
          <a:xfrm>
            <a:off x="3648689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62"/>
          <p:cNvSpPr txBox="1"/>
          <p:nvPr>
            <p:ph idx="14" type="title"/>
          </p:nvPr>
        </p:nvSpPr>
        <p:spPr>
          <a:xfrm>
            <a:off x="3648689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2" name="Google Shape;532;p62"/>
          <p:cNvSpPr/>
          <p:nvPr>
            <p:ph idx="15" type="pic"/>
          </p:nvPr>
        </p:nvSpPr>
        <p:spPr>
          <a:xfrm>
            <a:off x="5006370" y="152678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62"/>
          <p:cNvSpPr txBox="1"/>
          <p:nvPr>
            <p:ph idx="16" type="title"/>
          </p:nvPr>
        </p:nvSpPr>
        <p:spPr>
          <a:xfrm>
            <a:off x="5006370" y="91672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4" name="Google Shape;534;p62"/>
          <p:cNvSpPr/>
          <p:nvPr>
            <p:ph idx="17" type="pic"/>
          </p:nvPr>
        </p:nvSpPr>
        <p:spPr>
          <a:xfrm>
            <a:off x="6364052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62"/>
          <p:cNvSpPr txBox="1"/>
          <p:nvPr>
            <p:ph idx="18" type="title"/>
          </p:nvPr>
        </p:nvSpPr>
        <p:spPr>
          <a:xfrm>
            <a:off x="6364052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6" name="Google Shape;536;p62"/>
          <p:cNvSpPr/>
          <p:nvPr>
            <p:ph idx="19" type="pic"/>
          </p:nvPr>
        </p:nvSpPr>
        <p:spPr>
          <a:xfrm>
            <a:off x="7721734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62"/>
          <p:cNvSpPr txBox="1"/>
          <p:nvPr>
            <p:ph idx="20" type="title"/>
          </p:nvPr>
        </p:nvSpPr>
        <p:spPr>
          <a:xfrm>
            <a:off x="7721734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8" name="Google Shape;538;p62"/>
          <p:cNvSpPr/>
          <p:nvPr>
            <p:ph idx="21" type="pic"/>
          </p:nvPr>
        </p:nvSpPr>
        <p:spPr>
          <a:xfrm>
            <a:off x="3648689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62"/>
          <p:cNvSpPr txBox="1"/>
          <p:nvPr>
            <p:ph idx="22" type="title"/>
          </p:nvPr>
        </p:nvSpPr>
        <p:spPr>
          <a:xfrm>
            <a:off x="3648689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40" name="Google Shape;540;p62"/>
          <p:cNvSpPr/>
          <p:nvPr>
            <p:ph idx="23" type="pic"/>
          </p:nvPr>
        </p:nvSpPr>
        <p:spPr>
          <a:xfrm>
            <a:off x="5006370" y="350633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62"/>
          <p:cNvSpPr txBox="1"/>
          <p:nvPr>
            <p:ph idx="24" type="title"/>
          </p:nvPr>
        </p:nvSpPr>
        <p:spPr>
          <a:xfrm>
            <a:off x="5006370" y="289627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42" name="Google Shape;542;p62"/>
          <p:cNvSpPr/>
          <p:nvPr>
            <p:ph idx="25" type="pic"/>
          </p:nvPr>
        </p:nvSpPr>
        <p:spPr>
          <a:xfrm>
            <a:off x="6364052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43" name="Google Shape;543;p62"/>
          <p:cNvSpPr txBox="1"/>
          <p:nvPr>
            <p:ph idx="26" type="title"/>
          </p:nvPr>
        </p:nvSpPr>
        <p:spPr>
          <a:xfrm>
            <a:off x="6364052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44" name="Google Shape;544;p62"/>
          <p:cNvSpPr/>
          <p:nvPr>
            <p:ph idx="27" type="pic"/>
          </p:nvPr>
        </p:nvSpPr>
        <p:spPr>
          <a:xfrm>
            <a:off x="7721734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62"/>
          <p:cNvSpPr txBox="1"/>
          <p:nvPr>
            <p:ph idx="28" type="title"/>
          </p:nvPr>
        </p:nvSpPr>
        <p:spPr>
          <a:xfrm>
            <a:off x="7721734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546" name="Google Shape;546;p62"/>
          <p:cNvCxnSpPr/>
          <p:nvPr/>
        </p:nvCxnSpPr>
        <p:spPr>
          <a:xfrm>
            <a:off x="933325" y="859054"/>
            <a:ext cx="7919100" cy="0"/>
          </a:xfrm>
          <a:prstGeom prst="straightConnector1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62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548" name="Google Shape;548;p6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Up to 12 people DARK">
  <p:cSld name="CUSTOM_23_1_1">
    <p:bg>
      <p:bgPr>
        <a:solidFill>
          <a:srgbClr val="262626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"/>
          <p:cNvSpPr/>
          <p:nvPr>
            <p:ph idx="2" type="pic"/>
          </p:nvPr>
        </p:nvSpPr>
        <p:spPr>
          <a:xfrm>
            <a:off x="933325" y="350493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63"/>
          <p:cNvSpPr txBox="1"/>
          <p:nvPr>
            <p:ph type="title"/>
          </p:nvPr>
        </p:nvSpPr>
        <p:spPr>
          <a:xfrm>
            <a:off x="933325" y="289487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52" name="Google Shape;552;p63"/>
          <p:cNvSpPr/>
          <p:nvPr>
            <p:ph idx="3" type="pic"/>
          </p:nvPr>
        </p:nvSpPr>
        <p:spPr>
          <a:xfrm>
            <a:off x="2298800" y="35077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3" name="Google Shape;553;p63"/>
          <p:cNvSpPr txBox="1"/>
          <p:nvPr>
            <p:ph idx="4" type="title"/>
          </p:nvPr>
        </p:nvSpPr>
        <p:spPr>
          <a:xfrm>
            <a:off x="2298800" y="28976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54" name="Google Shape;554;p63"/>
          <p:cNvSpPr/>
          <p:nvPr>
            <p:ph idx="5" type="pic"/>
          </p:nvPr>
        </p:nvSpPr>
        <p:spPr>
          <a:xfrm>
            <a:off x="933325" y="1524000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63"/>
          <p:cNvSpPr txBox="1"/>
          <p:nvPr>
            <p:ph idx="6" type="title"/>
          </p:nvPr>
        </p:nvSpPr>
        <p:spPr>
          <a:xfrm>
            <a:off x="933325" y="913934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56" name="Google Shape;556;p63"/>
          <p:cNvSpPr txBox="1"/>
          <p:nvPr>
            <p:ph idx="7"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557" name="Google Shape;557;p6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3"/>
          <p:cNvCxnSpPr/>
          <p:nvPr/>
        </p:nvCxnSpPr>
        <p:spPr>
          <a:xfrm>
            <a:off x="933325" y="2827479"/>
            <a:ext cx="79191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63"/>
          <p:cNvSpPr/>
          <p:nvPr>
            <p:ph idx="8" type="pic"/>
          </p:nvPr>
        </p:nvSpPr>
        <p:spPr>
          <a:xfrm>
            <a:off x="2298800" y="152678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63"/>
          <p:cNvSpPr txBox="1"/>
          <p:nvPr>
            <p:ph idx="9" type="title"/>
          </p:nvPr>
        </p:nvSpPr>
        <p:spPr>
          <a:xfrm>
            <a:off x="2298800" y="91672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61" name="Google Shape;561;p63"/>
          <p:cNvSpPr/>
          <p:nvPr>
            <p:ph idx="13" type="pic"/>
          </p:nvPr>
        </p:nvSpPr>
        <p:spPr>
          <a:xfrm>
            <a:off x="3648689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63"/>
          <p:cNvSpPr txBox="1"/>
          <p:nvPr>
            <p:ph idx="14" type="title"/>
          </p:nvPr>
        </p:nvSpPr>
        <p:spPr>
          <a:xfrm>
            <a:off x="3648689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63" name="Google Shape;563;p63"/>
          <p:cNvSpPr/>
          <p:nvPr>
            <p:ph idx="15" type="pic"/>
          </p:nvPr>
        </p:nvSpPr>
        <p:spPr>
          <a:xfrm>
            <a:off x="5006370" y="152678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3"/>
          <p:cNvSpPr txBox="1"/>
          <p:nvPr>
            <p:ph idx="16" type="title"/>
          </p:nvPr>
        </p:nvSpPr>
        <p:spPr>
          <a:xfrm>
            <a:off x="5006370" y="91672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65" name="Google Shape;565;p63"/>
          <p:cNvSpPr/>
          <p:nvPr>
            <p:ph idx="17" type="pic"/>
          </p:nvPr>
        </p:nvSpPr>
        <p:spPr>
          <a:xfrm>
            <a:off x="6364052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63"/>
          <p:cNvSpPr txBox="1"/>
          <p:nvPr>
            <p:ph idx="18" type="title"/>
          </p:nvPr>
        </p:nvSpPr>
        <p:spPr>
          <a:xfrm>
            <a:off x="6364052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67" name="Google Shape;567;p63"/>
          <p:cNvSpPr/>
          <p:nvPr>
            <p:ph idx="19" type="pic"/>
          </p:nvPr>
        </p:nvSpPr>
        <p:spPr>
          <a:xfrm>
            <a:off x="7721734" y="152677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63"/>
          <p:cNvSpPr txBox="1"/>
          <p:nvPr>
            <p:ph idx="20" type="title"/>
          </p:nvPr>
        </p:nvSpPr>
        <p:spPr>
          <a:xfrm>
            <a:off x="7721734" y="916709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69" name="Google Shape;569;p63"/>
          <p:cNvSpPr/>
          <p:nvPr>
            <p:ph idx="21" type="pic"/>
          </p:nvPr>
        </p:nvSpPr>
        <p:spPr>
          <a:xfrm>
            <a:off x="3648689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63"/>
          <p:cNvSpPr txBox="1"/>
          <p:nvPr>
            <p:ph idx="22" type="title"/>
          </p:nvPr>
        </p:nvSpPr>
        <p:spPr>
          <a:xfrm>
            <a:off x="3648689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71" name="Google Shape;571;p63"/>
          <p:cNvSpPr/>
          <p:nvPr>
            <p:ph idx="23" type="pic"/>
          </p:nvPr>
        </p:nvSpPr>
        <p:spPr>
          <a:xfrm>
            <a:off x="5006370" y="3506338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63"/>
          <p:cNvSpPr txBox="1"/>
          <p:nvPr>
            <p:ph idx="24" type="title"/>
          </p:nvPr>
        </p:nvSpPr>
        <p:spPr>
          <a:xfrm>
            <a:off x="5006370" y="2896272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73" name="Google Shape;573;p63"/>
          <p:cNvSpPr/>
          <p:nvPr>
            <p:ph idx="25" type="pic"/>
          </p:nvPr>
        </p:nvSpPr>
        <p:spPr>
          <a:xfrm>
            <a:off x="6364052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63"/>
          <p:cNvSpPr txBox="1"/>
          <p:nvPr>
            <p:ph idx="26" type="title"/>
          </p:nvPr>
        </p:nvSpPr>
        <p:spPr>
          <a:xfrm>
            <a:off x="6364052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75" name="Google Shape;575;p63"/>
          <p:cNvSpPr/>
          <p:nvPr>
            <p:ph idx="27" type="pic"/>
          </p:nvPr>
        </p:nvSpPr>
        <p:spPr>
          <a:xfrm>
            <a:off x="7721734" y="3506325"/>
            <a:ext cx="693000" cy="11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63"/>
          <p:cNvSpPr txBox="1"/>
          <p:nvPr>
            <p:ph idx="28" type="title"/>
          </p:nvPr>
        </p:nvSpPr>
        <p:spPr>
          <a:xfrm>
            <a:off x="7721734" y="2896260"/>
            <a:ext cx="108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 Light"/>
              <a:buNone/>
              <a:defRPr b="0" i="0" sz="1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577" name="Google Shape;577;p63"/>
          <p:cNvCxnSpPr/>
          <p:nvPr/>
        </p:nvCxnSpPr>
        <p:spPr>
          <a:xfrm>
            <a:off x="933325" y="859054"/>
            <a:ext cx="79191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8" name="Google Shape;578;p63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579" name="Google Shape;579;p6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3 rows">
  <p:cSld name="CUSTOM_28_1_2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64"/>
          <p:cNvCxnSpPr/>
          <p:nvPr/>
        </p:nvCxnSpPr>
        <p:spPr>
          <a:xfrm>
            <a:off x="944400" y="2752388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64"/>
          <p:cNvCxnSpPr/>
          <p:nvPr/>
        </p:nvCxnSpPr>
        <p:spPr>
          <a:xfrm>
            <a:off x="944400" y="1828800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64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584" name="Google Shape;584;p6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4"/>
          <p:cNvSpPr/>
          <p:nvPr>
            <p:ph idx="2" type="pic"/>
          </p:nvPr>
        </p:nvSpPr>
        <p:spPr>
          <a:xfrm>
            <a:off x="937908" y="19604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86" name="Google Shape;586;p64"/>
          <p:cNvSpPr/>
          <p:nvPr>
            <p:ph idx="3" type="pic"/>
          </p:nvPr>
        </p:nvSpPr>
        <p:spPr>
          <a:xfrm>
            <a:off x="2299800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64"/>
          <p:cNvSpPr/>
          <p:nvPr>
            <p:ph idx="4" type="pic"/>
          </p:nvPr>
        </p:nvSpPr>
        <p:spPr>
          <a:xfrm>
            <a:off x="3654300" y="19515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64"/>
          <p:cNvSpPr/>
          <p:nvPr>
            <p:ph idx="5" type="pic"/>
          </p:nvPr>
        </p:nvSpPr>
        <p:spPr>
          <a:xfrm>
            <a:off x="5010425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89" name="Google Shape;589;p64"/>
          <p:cNvSpPr/>
          <p:nvPr>
            <p:ph idx="6" type="pic"/>
          </p:nvPr>
        </p:nvSpPr>
        <p:spPr>
          <a:xfrm>
            <a:off x="6362379" y="19515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64"/>
          <p:cNvSpPr/>
          <p:nvPr>
            <p:ph idx="7" type="pic"/>
          </p:nvPr>
        </p:nvSpPr>
        <p:spPr>
          <a:xfrm>
            <a:off x="7721050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64"/>
          <p:cNvSpPr/>
          <p:nvPr>
            <p:ph idx="8" type="pic"/>
          </p:nvPr>
        </p:nvSpPr>
        <p:spPr>
          <a:xfrm>
            <a:off x="942515" y="288377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64"/>
          <p:cNvSpPr/>
          <p:nvPr>
            <p:ph idx="9" type="pic"/>
          </p:nvPr>
        </p:nvSpPr>
        <p:spPr>
          <a:xfrm>
            <a:off x="2304408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64"/>
          <p:cNvSpPr/>
          <p:nvPr>
            <p:ph idx="13" type="pic"/>
          </p:nvPr>
        </p:nvSpPr>
        <p:spPr>
          <a:xfrm>
            <a:off x="3658907" y="28748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94" name="Google Shape;594;p64"/>
          <p:cNvSpPr/>
          <p:nvPr>
            <p:ph idx="14" type="pic"/>
          </p:nvPr>
        </p:nvSpPr>
        <p:spPr>
          <a:xfrm>
            <a:off x="5015033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64"/>
          <p:cNvSpPr/>
          <p:nvPr>
            <p:ph idx="15" type="pic"/>
          </p:nvPr>
        </p:nvSpPr>
        <p:spPr>
          <a:xfrm>
            <a:off x="6366987" y="28748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64"/>
          <p:cNvSpPr/>
          <p:nvPr>
            <p:ph idx="16" type="pic"/>
          </p:nvPr>
        </p:nvSpPr>
        <p:spPr>
          <a:xfrm>
            <a:off x="7725658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97" name="Google Shape;597;p64"/>
          <p:cNvCxnSpPr/>
          <p:nvPr/>
        </p:nvCxnSpPr>
        <p:spPr>
          <a:xfrm>
            <a:off x="947650" y="3675450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8" name="Google Shape;598;p64"/>
          <p:cNvSpPr/>
          <p:nvPr>
            <p:ph idx="17" type="pic"/>
          </p:nvPr>
        </p:nvSpPr>
        <p:spPr>
          <a:xfrm>
            <a:off x="941158" y="38071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64"/>
          <p:cNvSpPr/>
          <p:nvPr>
            <p:ph idx="18" type="pic"/>
          </p:nvPr>
        </p:nvSpPr>
        <p:spPr>
          <a:xfrm>
            <a:off x="2303050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64"/>
          <p:cNvSpPr/>
          <p:nvPr>
            <p:ph idx="19" type="pic"/>
          </p:nvPr>
        </p:nvSpPr>
        <p:spPr>
          <a:xfrm>
            <a:off x="3657550" y="379816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64"/>
          <p:cNvSpPr/>
          <p:nvPr>
            <p:ph idx="20" type="pic"/>
          </p:nvPr>
        </p:nvSpPr>
        <p:spPr>
          <a:xfrm>
            <a:off x="5013675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p64"/>
          <p:cNvSpPr/>
          <p:nvPr>
            <p:ph idx="21" type="pic"/>
          </p:nvPr>
        </p:nvSpPr>
        <p:spPr>
          <a:xfrm>
            <a:off x="6365629" y="379816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03" name="Google Shape;603;p64"/>
          <p:cNvSpPr/>
          <p:nvPr>
            <p:ph idx="22" type="pic"/>
          </p:nvPr>
        </p:nvSpPr>
        <p:spPr>
          <a:xfrm>
            <a:off x="7724300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64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605" name="Google Shape;605;p6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3 rows 1 DARK">
  <p:cSld name="CUSTOM_28_1_2_1">
    <p:bg>
      <p:bgPr>
        <a:solidFill>
          <a:srgbClr val="262626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7" name="Google Shape;607;p65"/>
          <p:cNvCxnSpPr/>
          <p:nvPr/>
        </p:nvCxnSpPr>
        <p:spPr>
          <a:xfrm>
            <a:off x="944400" y="2752388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65"/>
          <p:cNvCxnSpPr/>
          <p:nvPr/>
        </p:nvCxnSpPr>
        <p:spPr>
          <a:xfrm>
            <a:off x="944400" y="1828800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9" name="Google Shape;609;p65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610" name="Google Shape;610;p6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5"/>
          <p:cNvSpPr/>
          <p:nvPr>
            <p:ph idx="2" type="pic"/>
          </p:nvPr>
        </p:nvSpPr>
        <p:spPr>
          <a:xfrm>
            <a:off x="937908" y="19604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65"/>
          <p:cNvSpPr/>
          <p:nvPr>
            <p:ph idx="3" type="pic"/>
          </p:nvPr>
        </p:nvSpPr>
        <p:spPr>
          <a:xfrm>
            <a:off x="2299800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65"/>
          <p:cNvSpPr/>
          <p:nvPr>
            <p:ph idx="4" type="pic"/>
          </p:nvPr>
        </p:nvSpPr>
        <p:spPr>
          <a:xfrm>
            <a:off x="3654300" y="19515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4" name="Google Shape;614;p65"/>
          <p:cNvSpPr/>
          <p:nvPr>
            <p:ph idx="5" type="pic"/>
          </p:nvPr>
        </p:nvSpPr>
        <p:spPr>
          <a:xfrm>
            <a:off x="5010425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65"/>
          <p:cNvSpPr/>
          <p:nvPr>
            <p:ph idx="6" type="pic"/>
          </p:nvPr>
        </p:nvSpPr>
        <p:spPr>
          <a:xfrm>
            <a:off x="6362379" y="19515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65"/>
          <p:cNvSpPr/>
          <p:nvPr>
            <p:ph idx="7" type="pic"/>
          </p:nvPr>
        </p:nvSpPr>
        <p:spPr>
          <a:xfrm>
            <a:off x="7721050" y="19515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65"/>
          <p:cNvSpPr/>
          <p:nvPr>
            <p:ph idx="8" type="pic"/>
          </p:nvPr>
        </p:nvSpPr>
        <p:spPr>
          <a:xfrm>
            <a:off x="942515" y="288377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65"/>
          <p:cNvSpPr/>
          <p:nvPr>
            <p:ph idx="9" type="pic"/>
          </p:nvPr>
        </p:nvSpPr>
        <p:spPr>
          <a:xfrm>
            <a:off x="2304408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Google Shape;619;p65"/>
          <p:cNvSpPr/>
          <p:nvPr>
            <p:ph idx="13" type="pic"/>
          </p:nvPr>
        </p:nvSpPr>
        <p:spPr>
          <a:xfrm>
            <a:off x="3658907" y="28748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65"/>
          <p:cNvSpPr/>
          <p:nvPr>
            <p:ph idx="14" type="pic"/>
          </p:nvPr>
        </p:nvSpPr>
        <p:spPr>
          <a:xfrm>
            <a:off x="5015033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65"/>
          <p:cNvSpPr/>
          <p:nvPr>
            <p:ph idx="15" type="pic"/>
          </p:nvPr>
        </p:nvSpPr>
        <p:spPr>
          <a:xfrm>
            <a:off x="6366987" y="28748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22" name="Google Shape;622;p65"/>
          <p:cNvSpPr/>
          <p:nvPr>
            <p:ph idx="16" type="pic"/>
          </p:nvPr>
        </p:nvSpPr>
        <p:spPr>
          <a:xfrm>
            <a:off x="7725658" y="2874825"/>
            <a:ext cx="1147800" cy="660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23" name="Google Shape;623;p65"/>
          <p:cNvCxnSpPr/>
          <p:nvPr/>
        </p:nvCxnSpPr>
        <p:spPr>
          <a:xfrm>
            <a:off x="947650" y="3675450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65"/>
          <p:cNvSpPr/>
          <p:nvPr>
            <p:ph idx="17" type="pic"/>
          </p:nvPr>
        </p:nvSpPr>
        <p:spPr>
          <a:xfrm>
            <a:off x="941158" y="38071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25" name="Google Shape;625;p65"/>
          <p:cNvSpPr/>
          <p:nvPr>
            <p:ph idx="18" type="pic"/>
          </p:nvPr>
        </p:nvSpPr>
        <p:spPr>
          <a:xfrm>
            <a:off x="2303050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26" name="Google Shape;626;p65"/>
          <p:cNvSpPr/>
          <p:nvPr>
            <p:ph idx="19" type="pic"/>
          </p:nvPr>
        </p:nvSpPr>
        <p:spPr>
          <a:xfrm>
            <a:off x="3657550" y="379816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27" name="Google Shape;627;p65"/>
          <p:cNvSpPr/>
          <p:nvPr>
            <p:ph idx="20" type="pic"/>
          </p:nvPr>
        </p:nvSpPr>
        <p:spPr>
          <a:xfrm>
            <a:off x="5013675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65"/>
          <p:cNvSpPr/>
          <p:nvPr>
            <p:ph idx="21" type="pic"/>
          </p:nvPr>
        </p:nvSpPr>
        <p:spPr>
          <a:xfrm>
            <a:off x="6365629" y="379816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29" name="Google Shape;629;p65"/>
          <p:cNvSpPr/>
          <p:nvPr>
            <p:ph idx="22" type="pic"/>
          </p:nvPr>
        </p:nvSpPr>
        <p:spPr>
          <a:xfrm>
            <a:off x="7724300" y="37981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p65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631" name="Google Shape;631;p6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2 rows">
  <p:cSld name="CUSTOM_28_1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66"/>
          <p:cNvCxnSpPr/>
          <p:nvPr/>
        </p:nvCxnSpPr>
        <p:spPr>
          <a:xfrm>
            <a:off x="942775" y="1829163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4" name="Google Shape;634;p66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635" name="Google Shape;635;p6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6"/>
          <p:cNvSpPr/>
          <p:nvPr>
            <p:ph idx="2" type="pic"/>
          </p:nvPr>
        </p:nvSpPr>
        <p:spPr>
          <a:xfrm>
            <a:off x="940890" y="19605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Google Shape;637;p66"/>
          <p:cNvSpPr/>
          <p:nvPr>
            <p:ph idx="3" type="pic"/>
          </p:nvPr>
        </p:nvSpPr>
        <p:spPr>
          <a:xfrm>
            <a:off x="230278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66"/>
          <p:cNvSpPr/>
          <p:nvPr>
            <p:ph idx="4" type="pic"/>
          </p:nvPr>
        </p:nvSpPr>
        <p:spPr>
          <a:xfrm>
            <a:off x="365728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66"/>
          <p:cNvSpPr/>
          <p:nvPr>
            <p:ph idx="5" type="pic"/>
          </p:nvPr>
        </p:nvSpPr>
        <p:spPr>
          <a:xfrm>
            <a:off x="5013408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p66"/>
          <p:cNvSpPr/>
          <p:nvPr>
            <p:ph idx="6" type="pic"/>
          </p:nvPr>
        </p:nvSpPr>
        <p:spPr>
          <a:xfrm>
            <a:off x="636536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66"/>
          <p:cNvSpPr/>
          <p:nvPr>
            <p:ph idx="7" type="pic"/>
          </p:nvPr>
        </p:nvSpPr>
        <p:spPr>
          <a:xfrm>
            <a:off x="772403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42" name="Google Shape;642;p66"/>
          <p:cNvCxnSpPr/>
          <p:nvPr/>
        </p:nvCxnSpPr>
        <p:spPr>
          <a:xfrm>
            <a:off x="946025" y="2752225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66"/>
          <p:cNvSpPr/>
          <p:nvPr>
            <p:ph idx="8" type="pic"/>
          </p:nvPr>
        </p:nvSpPr>
        <p:spPr>
          <a:xfrm>
            <a:off x="939533" y="288387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p66"/>
          <p:cNvSpPr/>
          <p:nvPr>
            <p:ph idx="9" type="pic"/>
          </p:nvPr>
        </p:nvSpPr>
        <p:spPr>
          <a:xfrm>
            <a:off x="2301425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45" name="Google Shape;645;p66"/>
          <p:cNvSpPr/>
          <p:nvPr>
            <p:ph idx="13" type="pic"/>
          </p:nvPr>
        </p:nvSpPr>
        <p:spPr>
          <a:xfrm>
            <a:off x="3655925" y="28749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46" name="Google Shape;646;p66"/>
          <p:cNvSpPr/>
          <p:nvPr>
            <p:ph idx="14" type="pic"/>
          </p:nvPr>
        </p:nvSpPr>
        <p:spPr>
          <a:xfrm>
            <a:off x="5012050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p66"/>
          <p:cNvSpPr/>
          <p:nvPr>
            <p:ph idx="15" type="pic"/>
          </p:nvPr>
        </p:nvSpPr>
        <p:spPr>
          <a:xfrm>
            <a:off x="6364004" y="28749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p66"/>
          <p:cNvSpPr/>
          <p:nvPr>
            <p:ph idx="16" type="pic"/>
          </p:nvPr>
        </p:nvSpPr>
        <p:spPr>
          <a:xfrm>
            <a:off x="7722675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p66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650" name="Google Shape;650;p6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2 rows DARK">
  <p:cSld name="CUSTOM_28_1_1_2">
    <p:bg>
      <p:bgPr>
        <a:solidFill>
          <a:srgbClr val="262626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2" name="Google Shape;652;p67"/>
          <p:cNvCxnSpPr/>
          <p:nvPr/>
        </p:nvCxnSpPr>
        <p:spPr>
          <a:xfrm>
            <a:off x="942775" y="1829163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3" name="Google Shape;653;p67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654" name="Google Shape;654;p6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7"/>
          <p:cNvSpPr/>
          <p:nvPr>
            <p:ph idx="2" type="pic"/>
          </p:nvPr>
        </p:nvSpPr>
        <p:spPr>
          <a:xfrm>
            <a:off x="940890" y="19605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56" name="Google Shape;656;p67"/>
          <p:cNvSpPr/>
          <p:nvPr>
            <p:ph idx="3" type="pic"/>
          </p:nvPr>
        </p:nvSpPr>
        <p:spPr>
          <a:xfrm>
            <a:off x="230278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57" name="Google Shape;657;p67"/>
          <p:cNvSpPr/>
          <p:nvPr>
            <p:ph idx="4" type="pic"/>
          </p:nvPr>
        </p:nvSpPr>
        <p:spPr>
          <a:xfrm>
            <a:off x="365728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67"/>
          <p:cNvSpPr/>
          <p:nvPr>
            <p:ph idx="5" type="pic"/>
          </p:nvPr>
        </p:nvSpPr>
        <p:spPr>
          <a:xfrm>
            <a:off x="5013408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59" name="Google Shape;659;p67"/>
          <p:cNvSpPr/>
          <p:nvPr>
            <p:ph idx="6" type="pic"/>
          </p:nvPr>
        </p:nvSpPr>
        <p:spPr>
          <a:xfrm>
            <a:off x="636536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60" name="Google Shape;660;p67"/>
          <p:cNvSpPr/>
          <p:nvPr>
            <p:ph idx="7" type="pic"/>
          </p:nvPr>
        </p:nvSpPr>
        <p:spPr>
          <a:xfrm>
            <a:off x="772403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61" name="Google Shape;661;p67"/>
          <p:cNvCxnSpPr/>
          <p:nvPr/>
        </p:nvCxnSpPr>
        <p:spPr>
          <a:xfrm>
            <a:off x="946025" y="2752225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67"/>
          <p:cNvSpPr/>
          <p:nvPr>
            <p:ph idx="8" type="pic"/>
          </p:nvPr>
        </p:nvSpPr>
        <p:spPr>
          <a:xfrm>
            <a:off x="939533" y="288387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63" name="Google Shape;663;p67"/>
          <p:cNvSpPr/>
          <p:nvPr>
            <p:ph idx="9" type="pic"/>
          </p:nvPr>
        </p:nvSpPr>
        <p:spPr>
          <a:xfrm>
            <a:off x="2301425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64" name="Google Shape;664;p67"/>
          <p:cNvSpPr/>
          <p:nvPr>
            <p:ph idx="13" type="pic"/>
          </p:nvPr>
        </p:nvSpPr>
        <p:spPr>
          <a:xfrm>
            <a:off x="3655925" y="28749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65" name="Google Shape;665;p67"/>
          <p:cNvSpPr/>
          <p:nvPr>
            <p:ph idx="14" type="pic"/>
          </p:nvPr>
        </p:nvSpPr>
        <p:spPr>
          <a:xfrm>
            <a:off x="5012050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66" name="Google Shape;666;p67"/>
          <p:cNvSpPr/>
          <p:nvPr>
            <p:ph idx="15" type="pic"/>
          </p:nvPr>
        </p:nvSpPr>
        <p:spPr>
          <a:xfrm>
            <a:off x="6364004" y="2874938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67" name="Google Shape;667;p67"/>
          <p:cNvSpPr/>
          <p:nvPr>
            <p:ph idx="16" type="pic"/>
          </p:nvPr>
        </p:nvSpPr>
        <p:spPr>
          <a:xfrm>
            <a:off x="7722675" y="2874925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68" name="Google Shape;668;p67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669" name="Google Shape;669;p6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1 row">
  <p:cSld name="CUSTOM_28_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1" name="Google Shape;671;p68"/>
          <p:cNvCxnSpPr/>
          <p:nvPr/>
        </p:nvCxnSpPr>
        <p:spPr>
          <a:xfrm>
            <a:off x="942775" y="1829163"/>
            <a:ext cx="794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2" name="Google Shape;672;p68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673" name="Google Shape;673;p6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8"/>
          <p:cNvSpPr/>
          <p:nvPr>
            <p:ph idx="2" type="pic"/>
          </p:nvPr>
        </p:nvSpPr>
        <p:spPr>
          <a:xfrm>
            <a:off x="940890" y="19605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75" name="Google Shape;675;p68"/>
          <p:cNvSpPr/>
          <p:nvPr>
            <p:ph idx="3" type="pic"/>
          </p:nvPr>
        </p:nvSpPr>
        <p:spPr>
          <a:xfrm>
            <a:off x="230278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76" name="Google Shape;676;p68"/>
          <p:cNvSpPr/>
          <p:nvPr>
            <p:ph idx="4" type="pic"/>
          </p:nvPr>
        </p:nvSpPr>
        <p:spPr>
          <a:xfrm>
            <a:off x="365728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68"/>
          <p:cNvSpPr/>
          <p:nvPr>
            <p:ph idx="5" type="pic"/>
          </p:nvPr>
        </p:nvSpPr>
        <p:spPr>
          <a:xfrm>
            <a:off x="5013408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68"/>
          <p:cNvSpPr/>
          <p:nvPr>
            <p:ph idx="6" type="pic"/>
          </p:nvPr>
        </p:nvSpPr>
        <p:spPr>
          <a:xfrm>
            <a:off x="636536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68"/>
          <p:cNvSpPr/>
          <p:nvPr>
            <p:ph idx="7" type="pic"/>
          </p:nvPr>
        </p:nvSpPr>
        <p:spPr>
          <a:xfrm>
            <a:off x="772403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80" name="Google Shape;680;p68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681" name="Google Shape;681;p6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1 row DARK">
  <p:cSld name="CUSTOM_28_1_1_1_1">
    <p:bg>
      <p:bgPr>
        <a:solidFill>
          <a:srgbClr val="262626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69"/>
          <p:cNvCxnSpPr/>
          <p:nvPr/>
        </p:nvCxnSpPr>
        <p:spPr>
          <a:xfrm>
            <a:off x="942775" y="1829163"/>
            <a:ext cx="79455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69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685" name="Google Shape;685;p6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9"/>
          <p:cNvSpPr/>
          <p:nvPr>
            <p:ph idx="2" type="pic"/>
          </p:nvPr>
        </p:nvSpPr>
        <p:spPr>
          <a:xfrm>
            <a:off x="940890" y="196055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87" name="Google Shape;687;p69"/>
          <p:cNvSpPr/>
          <p:nvPr>
            <p:ph idx="3" type="pic"/>
          </p:nvPr>
        </p:nvSpPr>
        <p:spPr>
          <a:xfrm>
            <a:off x="230278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p69"/>
          <p:cNvSpPr/>
          <p:nvPr>
            <p:ph idx="4" type="pic"/>
          </p:nvPr>
        </p:nvSpPr>
        <p:spPr>
          <a:xfrm>
            <a:off x="365728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69"/>
          <p:cNvSpPr/>
          <p:nvPr>
            <p:ph idx="5" type="pic"/>
          </p:nvPr>
        </p:nvSpPr>
        <p:spPr>
          <a:xfrm>
            <a:off x="5013408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p69"/>
          <p:cNvSpPr/>
          <p:nvPr>
            <p:ph idx="6" type="pic"/>
          </p:nvPr>
        </p:nvSpPr>
        <p:spPr>
          <a:xfrm>
            <a:off x="6365362" y="1951613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91" name="Google Shape;691;p69"/>
          <p:cNvSpPr/>
          <p:nvPr>
            <p:ph idx="7" type="pic"/>
          </p:nvPr>
        </p:nvSpPr>
        <p:spPr>
          <a:xfrm>
            <a:off x="7724033" y="1951600"/>
            <a:ext cx="114780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692" name="Google Shape;692;p69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693" name="Google Shape;693;p6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4 Categories">
  <p:cSld name="CUSTOM_28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0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696" name="Google Shape;696;p70"/>
          <p:cNvSpPr txBox="1"/>
          <p:nvPr>
            <p:ph idx="2" type="body"/>
          </p:nvPr>
        </p:nvSpPr>
        <p:spPr>
          <a:xfrm>
            <a:off x="952900" y="2454965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697" name="Google Shape;697;p70"/>
          <p:cNvSpPr txBox="1"/>
          <p:nvPr>
            <p:ph idx="3" type="body"/>
          </p:nvPr>
        </p:nvSpPr>
        <p:spPr>
          <a:xfrm>
            <a:off x="952900" y="3077377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698" name="Google Shape;698;p70"/>
          <p:cNvSpPr txBox="1"/>
          <p:nvPr>
            <p:ph idx="4" type="body"/>
          </p:nvPr>
        </p:nvSpPr>
        <p:spPr>
          <a:xfrm>
            <a:off x="952900" y="3705315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699" name="Google Shape;699;p70"/>
          <p:cNvCxnSpPr/>
          <p:nvPr/>
        </p:nvCxnSpPr>
        <p:spPr>
          <a:xfrm>
            <a:off x="940849" y="2313241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70"/>
          <p:cNvCxnSpPr/>
          <p:nvPr/>
        </p:nvCxnSpPr>
        <p:spPr>
          <a:xfrm>
            <a:off x="940849" y="2935672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70"/>
          <p:cNvCxnSpPr/>
          <p:nvPr/>
        </p:nvCxnSpPr>
        <p:spPr>
          <a:xfrm>
            <a:off x="940849" y="3558104"/>
            <a:ext cx="7944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70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703" name="Google Shape;703;p7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0"/>
          <p:cNvSpPr/>
          <p:nvPr>
            <p:ph idx="5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Google Shape;705;p70"/>
          <p:cNvSpPr/>
          <p:nvPr>
            <p:ph idx="6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70"/>
          <p:cNvSpPr/>
          <p:nvPr>
            <p:ph idx="7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70"/>
          <p:cNvSpPr/>
          <p:nvPr>
            <p:ph idx="8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p70"/>
          <p:cNvSpPr/>
          <p:nvPr>
            <p:ph idx="9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70"/>
          <p:cNvSpPr/>
          <p:nvPr>
            <p:ph idx="13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0" name="Google Shape;710;p70"/>
          <p:cNvSpPr/>
          <p:nvPr>
            <p:ph idx="14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p70"/>
          <p:cNvSpPr/>
          <p:nvPr>
            <p:ph idx="15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Google Shape;712;p70"/>
          <p:cNvSpPr/>
          <p:nvPr>
            <p:ph idx="16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Google Shape;713;p70"/>
          <p:cNvSpPr/>
          <p:nvPr>
            <p:ph idx="17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Google Shape;714;p70"/>
          <p:cNvSpPr/>
          <p:nvPr>
            <p:ph idx="18" type="pic"/>
          </p:nvPr>
        </p:nvSpPr>
        <p:spPr>
          <a:xfrm>
            <a:off x="22981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5" name="Google Shape;715;p70"/>
          <p:cNvSpPr/>
          <p:nvPr>
            <p:ph idx="19" type="pic"/>
          </p:nvPr>
        </p:nvSpPr>
        <p:spPr>
          <a:xfrm>
            <a:off x="29764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6" name="Google Shape;716;p70"/>
          <p:cNvSpPr/>
          <p:nvPr>
            <p:ph idx="20" type="pic"/>
          </p:nvPr>
        </p:nvSpPr>
        <p:spPr>
          <a:xfrm>
            <a:off x="36545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7" name="Google Shape;717;p70"/>
          <p:cNvSpPr/>
          <p:nvPr>
            <p:ph idx="21" type="pic"/>
          </p:nvPr>
        </p:nvSpPr>
        <p:spPr>
          <a:xfrm>
            <a:off x="43315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8" name="Google Shape;718;p70"/>
          <p:cNvSpPr/>
          <p:nvPr>
            <p:ph idx="22" type="pic"/>
          </p:nvPr>
        </p:nvSpPr>
        <p:spPr>
          <a:xfrm>
            <a:off x="50097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19" name="Google Shape;719;p70"/>
          <p:cNvSpPr/>
          <p:nvPr>
            <p:ph idx="23" type="pic"/>
          </p:nvPr>
        </p:nvSpPr>
        <p:spPr>
          <a:xfrm>
            <a:off x="56879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0" name="Google Shape;720;p70"/>
          <p:cNvSpPr/>
          <p:nvPr>
            <p:ph idx="24" type="pic"/>
          </p:nvPr>
        </p:nvSpPr>
        <p:spPr>
          <a:xfrm>
            <a:off x="63648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1" name="Google Shape;721;p70"/>
          <p:cNvSpPr/>
          <p:nvPr>
            <p:ph idx="25" type="pic"/>
          </p:nvPr>
        </p:nvSpPr>
        <p:spPr>
          <a:xfrm>
            <a:off x="70431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2" name="Google Shape;722;p70"/>
          <p:cNvSpPr/>
          <p:nvPr>
            <p:ph idx="26" type="pic"/>
          </p:nvPr>
        </p:nvSpPr>
        <p:spPr>
          <a:xfrm>
            <a:off x="77212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3" name="Google Shape;723;p70"/>
          <p:cNvSpPr/>
          <p:nvPr>
            <p:ph idx="27" type="pic"/>
          </p:nvPr>
        </p:nvSpPr>
        <p:spPr>
          <a:xfrm>
            <a:off x="83994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4" name="Google Shape;724;p70"/>
          <p:cNvSpPr/>
          <p:nvPr>
            <p:ph idx="28" type="pic"/>
          </p:nvPr>
        </p:nvSpPr>
        <p:spPr>
          <a:xfrm>
            <a:off x="22981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Google Shape;725;p70"/>
          <p:cNvSpPr/>
          <p:nvPr>
            <p:ph idx="29" type="pic"/>
          </p:nvPr>
        </p:nvSpPr>
        <p:spPr>
          <a:xfrm>
            <a:off x="29764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p70"/>
          <p:cNvSpPr/>
          <p:nvPr>
            <p:ph idx="30" type="pic"/>
          </p:nvPr>
        </p:nvSpPr>
        <p:spPr>
          <a:xfrm>
            <a:off x="36545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7" name="Google Shape;727;p70"/>
          <p:cNvSpPr/>
          <p:nvPr>
            <p:ph idx="31" type="pic"/>
          </p:nvPr>
        </p:nvSpPr>
        <p:spPr>
          <a:xfrm>
            <a:off x="43315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p70"/>
          <p:cNvSpPr/>
          <p:nvPr>
            <p:ph idx="32" type="pic"/>
          </p:nvPr>
        </p:nvSpPr>
        <p:spPr>
          <a:xfrm>
            <a:off x="50097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9" name="Google Shape;729;p70"/>
          <p:cNvSpPr/>
          <p:nvPr>
            <p:ph idx="33" type="pic"/>
          </p:nvPr>
        </p:nvSpPr>
        <p:spPr>
          <a:xfrm>
            <a:off x="56879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70"/>
          <p:cNvSpPr/>
          <p:nvPr>
            <p:ph idx="34" type="pic"/>
          </p:nvPr>
        </p:nvSpPr>
        <p:spPr>
          <a:xfrm>
            <a:off x="63648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70"/>
          <p:cNvSpPr/>
          <p:nvPr>
            <p:ph idx="35" type="pic"/>
          </p:nvPr>
        </p:nvSpPr>
        <p:spPr>
          <a:xfrm>
            <a:off x="70431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70"/>
          <p:cNvSpPr/>
          <p:nvPr>
            <p:ph idx="36" type="pic"/>
          </p:nvPr>
        </p:nvSpPr>
        <p:spPr>
          <a:xfrm>
            <a:off x="77212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3" name="Google Shape;733;p70"/>
          <p:cNvSpPr/>
          <p:nvPr>
            <p:ph idx="37" type="pic"/>
          </p:nvPr>
        </p:nvSpPr>
        <p:spPr>
          <a:xfrm>
            <a:off x="83994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4" name="Google Shape;734;p70"/>
          <p:cNvSpPr/>
          <p:nvPr>
            <p:ph idx="38" type="pic"/>
          </p:nvPr>
        </p:nvSpPr>
        <p:spPr>
          <a:xfrm>
            <a:off x="22981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5" name="Google Shape;735;p70"/>
          <p:cNvSpPr/>
          <p:nvPr>
            <p:ph idx="39" type="pic"/>
          </p:nvPr>
        </p:nvSpPr>
        <p:spPr>
          <a:xfrm>
            <a:off x="29764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Google Shape;736;p70"/>
          <p:cNvSpPr/>
          <p:nvPr>
            <p:ph idx="40" type="pic"/>
          </p:nvPr>
        </p:nvSpPr>
        <p:spPr>
          <a:xfrm>
            <a:off x="36545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7" name="Google Shape;737;p70"/>
          <p:cNvSpPr/>
          <p:nvPr>
            <p:ph idx="41" type="pic"/>
          </p:nvPr>
        </p:nvSpPr>
        <p:spPr>
          <a:xfrm>
            <a:off x="43315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8" name="Google Shape;738;p70"/>
          <p:cNvSpPr/>
          <p:nvPr>
            <p:ph idx="42" type="pic"/>
          </p:nvPr>
        </p:nvSpPr>
        <p:spPr>
          <a:xfrm>
            <a:off x="50097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39" name="Google Shape;739;p70"/>
          <p:cNvSpPr/>
          <p:nvPr>
            <p:ph idx="43" type="pic"/>
          </p:nvPr>
        </p:nvSpPr>
        <p:spPr>
          <a:xfrm>
            <a:off x="56879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40" name="Google Shape;740;p70"/>
          <p:cNvSpPr/>
          <p:nvPr>
            <p:ph idx="44" type="pic"/>
          </p:nvPr>
        </p:nvSpPr>
        <p:spPr>
          <a:xfrm>
            <a:off x="63648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70"/>
          <p:cNvSpPr/>
          <p:nvPr>
            <p:ph idx="45" type="pic"/>
          </p:nvPr>
        </p:nvSpPr>
        <p:spPr>
          <a:xfrm>
            <a:off x="70431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70"/>
          <p:cNvSpPr/>
          <p:nvPr>
            <p:ph idx="46" type="pic"/>
          </p:nvPr>
        </p:nvSpPr>
        <p:spPr>
          <a:xfrm>
            <a:off x="77212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70"/>
          <p:cNvSpPr/>
          <p:nvPr>
            <p:ph idx="47" type="pic"/>
          </p:nvPr>
        </p:nvSpPr>
        <p:spPr>
          <a:xfrm>
            <a:off x="83994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44" name="Google Shape;744;p70"/>
          <p:cNvSpPr txBox="1"/>
          <p:nvPr>
            <p:ph idx="48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745" name="Google Shape;745;p7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CUSTOM_7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4 Categories 1 DARK">
  <p:cSld name="CUSTOM_28_2">
    <p:bg>
      <p:bgPr>
        <a:solidFill>
          <a:srgbClr val="262626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1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748" name="Google Shape;748;p71"/>
          <p:cNvSpPr txBox="1"/>
          <p:nvPr>
            <p:ph idx="2" type="body"/>
          </p:nvPr>
        </p:nvSpPr>
        <p:spPr>
          <a:xfrm>
            <a:off x="952900" y="2454965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749" name="Google Shape;749;p71"/>
          <p:cNvSpPr txBox="1"/>
          <p:nvPr>
            <p:ph idx="3" type="body"/>
          </p:nvPr>
        </p:nvSpPr>
        <p:spPr>
          <a:xfrm>
            <a:off x="952900" y="3077377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750" name="Google Shape;750;p71"/>
          <p:cNvSpPr txBox="1"/>
          <p:nvPr>
            <p:ph idx="4" type="body"/>
          </p:nvPr>
        </p:nvSpPr>
        <p:spPr>
          <a:xfrm>
            <a:off x="952900" y="3705315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751" name="Google Shape;751;p71"/>
          <p:cNvCxnSpPr/>
          <p:nvPr/>
        </p:nvCxnSpPr>
        <p:spPr>
          <a:xfrm>
            <a:off x="940849" y="2313241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71"/>
          <p:cNvCxnSpPr/>
          <p:nvPr/>
        </p:nvCxnSpPr>
        <p:spPr>
          <a:xfrm>
            <a:off x="940849" y="2935672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71"/>
          <p:cNvCxnSpPr/>
          <p:nvPr/>
        </p:nvCxnSpPr>
        <p:spPr>
          <a:xfrm>
            <a:off x="940849" y="3558104"/>
            <a:ext cx="79449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4" name="Google Shape;754;p71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755" name="Google Shape;755;p7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1"/>
          <p:cNvSpPr/>
          <p:nvPr>
            <p:ph idx="5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57" name="Google Shape;757;p71"/>
          <p:cNvSpPr/>
          <p:nvPr>
            <p:ph idx="6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58" name="Google Shape;758;p71"/>
          <p:cNvSpPr/>
          <p:nvPr>
            <p:ph idx="7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59" name="Google Shape;759;p71"/>
          <p:cNvSpPr/>
          <p:nvPr>
            <p:ph idx="8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0" name="Google Shape;760;p71"/>
          <p:cNvSpPr/>
          <p:nvPr>
            <p:ph idx="9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1" name="Google Shape;761;p71"/>
          <p:cNvSpPr/>
          <p:nvPr>
            <p:ph idx="13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2" name="Google Shape;762;p71"/>
          <p:cNvSpPr/>
          <p:nvPr>
            <p:ph idx="14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p71"/>
          <p:cNvSpPr/>
          <p:nvPr>
            <p:ph idx="15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p71"/>
          <p:cNvSpPr/>
          <p:nvPr>
            <p:ph idx="16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5" name="Google Shape;765;p71"/>
          <p:cNvSpPr/>
          <p:nvPr>
            <p:ph idx="17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6" name="Google Shape;766;p71"/>
          <p:cNvSpPr/>
          <p:nvPr>
            <p:ph idx="18" type="pic"/>
          </p:nvPr>
        </p:nvSpPr>
        <p:spPr>
          <a:xfrm>
            <a:off x="22981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7" name="Google Shape;767;p71"/>
          <p:cNvSpPr/>
          <p:nvPr>
            <p:ph idx="19" type="pic"/>
          </p:nvPr>
        </p:nvSpPr>
        <p:spPr>
          <a:xfrm>
            <a:off x="29764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8" name="Google Shape;768;p71"/>
          <p:cNvSpPr/>
          <p:nvPr>
            <p:ph idx="20" type="pic"/>
          </p:nvPr>
        </p:nvSpPr>
        <p:spPr>
          <a:xfrm>
            <a:off x="36545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69" name="Google Shape;769;p71"/>
          <p:cNvSpPr/>
          <p:nvPr>
            <p:ph idx="21" type="pic"/>
          </p:nvPr>
        </p:nvSpPr>
        <p:spPr>
          <a:xfrm>
            <a:off x="43315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0" name="Google Shape;770;p71"/>
          <p:cNvSpPr/>
          <p:nvPr>
            <p:ph idx="22" type="pic"/>
          </p:nvPr>
        </p:nvSpPr>
        <p:spPr>
          <a:xfrm>
            <a:off x="50097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1" name="Google Shape;771;p71"/>
          <p:cNvSpPr/>
          <p:nvPr>
            <p:ph idx="23" type="pic"/>
          </p:nvPr>
        </p:nvSpPr>
        <p:spPr>
          <a:xfrm>
            <a:off x="56879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2" name="Google Shape;772;p71"/>
          <p:cNvSpPr/>
          <p:nvPr>
            <p:ph idx="24" type="pic"/>
          </p:nvPr>
        </p:nvSpPr>
        <p:spPr>
          <a:xfrm>
            <a:off x="63648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3" name="Google Shape;773;p71"/>
          <p:cNvSpPr/>
          <p:nvPr>
            <p:ph idx="25" type="pic"/>
          </p:nvPr>
        </p:nvSpPr>
        <p:spPr>
          <a:xfrm>
            <a:off x="70431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4" name="Google Shape;774;p71"/>
          <p:cNvSpPr/>
          <p:nvPr>
            <p:ph idx="26" type="pic"/>
          </p:nvPr>
        </p:nvSpPr>
        <p:spPr>
          <a:xfrm>
            <a:off x="772125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71"/>
          <p:cNvSpPr/>
          <p:nvPr>
            <p:ph idx="27" type="pic"/>
          </p:nvPr>
        </p:nvSpPr>
        <p:spPr>
          <a:xfrm>
            <a:off x="8399400" y="245496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6" name="Google Shape;776;p71"/>
          <p:cNvSpPr/>
          <p:nvPr>
            <p:ph idx="28" type="pic"/>
          </p:nvPr>
        </p:nvSpPr>
        <p:spPr>
          <a:xfrm>
            <a:off x="22981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7" name="Google Shape;777;p71"/>
          <p:cNvSpPr/>
          <p:nvPr>
            <p:ph idx="29" type="pic"/>
          </p:nvPr>
        </p:nvSpPr>
        <p:spPr>
          <a:xfrm>
            <a:off x="29764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71"/>
          <p:cNvSpPr/>
          <p:nvPr>
            <p:ph idx="30" type="pic"/>
          </p:nvPr>
        </p:nvSpPr>
        <p:spPr>
          <a:xfrm>
            <a:off x="36545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p71"/>
          <p:cNvSpPr/>
          <p:nvPr>
            <p:ph idx="31" type="pic"/>
          </p:nvPr>
        </p:nvSpPr>
        <p:spPr>
          <a:xfrm>
            <a:off x="43315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0" name="Google Shape;780;p71"/>
          <p:cNvSpPr/>
          <p:nvPr>
            <p:ph idx="32" type="pic"/>
          </p:nvPr>
        </p:nvSpPr>
        <p:spPr>
          <a:xfrm>
            <a:off x="50097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1" name="Google Shape;781;p71"/>
          <p:cNvSpPr/>
          <p:nvPr>
            <p:ph idx="33" type="pic"/>
          </p:nvPr>
        </p:nvSpPr>
        <p:spPr>
          <a:xfrm>
            <a:off x="56879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2" name="Google Shape;782;p71"/>
          <p:cNvSpPr/>
          <p:nvPr>
            <p:ph idx="34" type="pic"/>
          </p:nvPr>
        </p:nvSpPr>
        <p:spPr>
          <a:xfrm>
            <a:off x="63648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3" name="Google Shape;783;p71"/>
          <p:cNvSpPr/>
          <p:nvPr>
            <p:ph idx="35" type="pic"/>
          </p:nvPr>
        </p:nvSpPr>
        <p:spPr>
          <a:xfrm>
            <a:off x="70431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4" name="Google Shape;784;p71"/>
          <p:cNvSpPr/>
          <p:nvPr>
            <p:ph idx="36" type="pic"/>
          </p:nvPr>
        </p:nvSpPr>
        <p:spPr>
          <a:xfrm>
            <a:off x="772125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5" name="Google Shape;785;p71"/>
          <p:cNvSpPr/>
          <p:nvPr>
            <p:ph idx="37" type="pic"/>
          </p:nvPr>
        </p:nvSpPr>
        <p:spPr>
          <a:xfrm>
            <a:off x="8399400" y="30773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6" name="Google Shape;786;p71"/>
          <p:cNvSpPr/>
          <p:nvPr>
            <p:ph idx="38" type="pic"/>
          </p:nvPr>
        </p:nvSpPr>
        <p:spPr>
          <a:xfrm>
            <a:off x="22981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7" name="Google Shape;787;p71"/>
          <p:cNvSpPr/>
          <p:nvPr>
            <p:ph idx="39" type="pic"/>
          </p:nvPr>
        </p:nvSpPr>
        <p:spPr>
          <a:xfrm>
            <a:off x="29764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8" name="Google Shape;788;p71"/>
          <p:cNvSpPr/>
          <p:nvPr>
            <p:ph idx="40" type="pic"/>
          </p:nvPr>
        </p:nvSpPr>
        <p:spPr>
          <a:xfrm>
            <a:off x="36545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89" name="Google Shape;789;p71"/>
          <p:cNvSpPr/>
          <p:nvPr>
            <p:ph idx="41" type="pic"/>
          </p:nvPr>
        </p:nvSpPr>
        <p:spPr>
          <a:xfrm>
            <a:off x="43315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90" name="Google Shape;790;p71"/>
          <p:cNvSpPr/>
          <p:nvPr>
            <p:ph idx="42" type="pic"/>
          </p:nvPr>
        </p:nvSpPr>
        <p:spPr>
          <a:xfrm>
            <a:off x="50097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91" name="Google Shape;791;p71"/>
          <p:cNvSpPr/>
          <p:nvPr>
            <p:ph idx="43" type="pic"/>
          </p:nvPr>
        </p:nvSpPr>
        <p:spPr>
          <a:xfrm>
            <a:off x="56879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p71"/>
          <p:cNvSpPr/>
          <p:nvPr>
            <p:ph idx="44" type="pic"/>
          </p:nvPr>
        </p:nvSpPr>
        <p:spPr>
          <a:xfrm>
            <a:off x="63648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93" name="Google Shape;793;p71"/>
          <p:cNvSpPr/>
          <p:nvPr>
            <p:ph idx="45" type="pic"/>
          </p:nvPr>
        </p:nvSpPr>
        <p:spPr>
          <a:xfrm>
            <a:off x="70431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94" name="Google Shape;794;p71"/>
          <p:cNvSpPr/>
          <p:nvPr>
            <p:ph idx="46" type="pic"/>
          </p:nvPr>
        </p:nvSpPr>
        <p:spPr>
          <a:xfrm>
            <a:off x="772125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95" name="Google Shape;795;p71"/>
          <p:cNvSpPr/>
          <p:nvPr>
            <p:ph idx="47" type="pic"/>
          </p:nvPr>
        </p:nvSpPr>
        <p:spPr>
          <a:xfrm>
            <a:off x="8399400" y="3705315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71"/>
          <p:cNvSpPr txBox="1"/>
          <p:nvPr>
            <p:ph idx="48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797" name="Google Shape;797;p7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3 Categories">
  <p:cSld name="CUSTOM_28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2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00" name="Google Shape;800;p72"/>
          <p:cNvSpPr txBox="1"/>
          <p:nvPr>
            <p:ph idx="2" type="body"/>
          </p:nvPr>
        </p:nvSpPr>
        <p:spPr>
          <a:xfrm>
            <a:off x="952900" y="245494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01" name="Google Shape;801;p72"/>
          <p:cNvSpPr txBox="1"/>
          <p:nvPr>
            <p:ph idx="3" type="body"/>
          </p:nvPr>
        </p:nvSpPr>
        <p:spPr>
          <a:xfrm>
            <a:off x="952900" y="3077352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802" name="Google Shape;802;p72"/>
          <p:cNvCxnSpPr/>
          <p:nvPr/>
        </p:nvCxnSpPr>
        <p:spPr>
          <a:xfrm>
            <a:off x="940849" y="2313216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3" name="Google Shape;803;p72"/>
          <p:cNvCxnSpPr/>
          <p:nvPr/>
        </p:nvCxnSpPr>
        <p:spPr>
          <a:xfrm>
            <a:off x="940849" y="2935647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4" name="Google Shape;804;p72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805" name="Google Shape;805;p7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2"/>
          <p:cNvSpPr/>
          <p:nvPr>
            <p:ph idx="4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72"/>
          <p:cNvSpPr/>
          <p:nvPr>
            <p:ph idx="5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72"/>
          <p:cNvSpPr/>
          <p:nvPr>
            <p:ph idx="6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72"/>
          <p:cNvSpPr/>
          <p:nvPr>
            <p:ph idx="7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72"/>
          <p:cNvSpPr/>
          <p:nvPr>
            <p:ph idx="8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p72"/>
          <p:cNvSpPr/>
          <p:nvPr>
            <p:ph idx="9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2" name="Google Shape;812;p72"/>
          <p:cNvSpPr/>
          <p:nvPr>
            <p:ph idx="13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72"/>
          <p:cNvSpPr/>
          <p:nvPr>
            <p:ph idx="14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72"/>
          <p:cNvSpPr/>
          <p:nvPr>
            <p:ph idx="15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72"/>
          <p:cNvSpPr/>
          <p:nvPr>
            <p:ph idx="16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72"/>
          <p:cNvSpPr/>
          <p:nvPr>
            <p:ph idx="17" type="pic"/>
          </p:nvPr>
        </p:nvSpPr>
        <p:spPr>
          <a:xfrm>
            <a:off x="22981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72"/>
          <p:cNvSpPr/>
          <p:nvPr>
            <p:ph idx="18" type="pic"/>
          </p:nvPr>
        </p:nvSpPr>
        <p:spPr>
          <a:xfrm>
            <a:off x="2976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72"/>
          <p:cNvSpPr/>
          <p:nvPr>
            <p:ph idx="19" type="pic"/>
          </p:nvPr>
        </p:nvSpPr>
        <p:spPr>
          <a:xfrm>
            <a:off x="36545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72"/>
          <p:cNvSpPr/>
          <p:nvPr>
            <p:ph idx="20" type="pic"/>
          </p:nvPr>
        </p:nvSpPr>
        <p:spPr>
          <a:xfrm>
            <a:off x="43315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0" name="Google Shape;820;p72"/>
          <p:cNvSpPr/>
          <p:nvPr>
            <p:ph idx="21" type="pic"/>
          </p:nvPr>
        </p:nvSpPr>
        <p:spPr>
          <a:xfrm>
            <a:off x="50097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1" name="Google Shape;821;p72"/>
          <p:cNvSpPr/>
          <p:nvPr>
            <p:ph idx="22" type="pic"/>
          </p:nvPr>
        </p:nvSpPr>
        <p:spPr>
          <a:xfrm>
            <a:off x="56879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72"/>
          <p:cNvSpPr/>
          <p:nvPr>
            <p:ph idx="23" type="pic"/>
          </p:nvPr>
        </p:nvSpPr>
        <p:spPr>
          <a:xfrm>
            <a:off x="63648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Google Shape;823;p72"/>
          <p:cNvSpPr/>
          <p:nvPr>
            <p:ph idx="24" type="pic"/>
          </p:nvPr>
        </p:nvSpPr>
        <p:spPr>
          <a:xfrm>
            <a:off x="70431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4" name="Google Shape;824;p72"/>
          <p:cNvSpPr/>
          <p:nvPr>
            <p:ph idx="25" type="pic"/>
          </p:nvPr>
        </p:nvSpPr>
        <p:spPr>
          <a:xfrm>
            <a:off x="77212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5" name="Google Shape;825;p72"/>
          <p:cNvSpPr/>
          <p:nvPr>
            <p:ph idx="26" type="pic"/>
          </p:nvPr>
        </p:nvSpPr>
        <p:spPr>
          <a:xfrm>
            <a:off x="8399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Google Shape;826;p72"/>
          <p:cNvSpPr/>
          <p:nvPr>
            <p:ph idx="27" type="pic"/>
          </p:nvPr>
        </p:nvSpPr>
        <p:spPr>
          <a:xfrm>
            <a:off x="22981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Google Shape;827;p72"/>
          <p:cNvSpPr/>
          <p:nvPr>
            <p:ph idx="28" type="pic"/>
          </p:nvPr>
        </p:nvSpPr>
        <p:spPr>
          <a:xfrm>
            <a:off x="29764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8" name="Google Shape;828;p72"/>
          <p:cNvSpPr/>
          <p:nvPr>
            <p:ph idx="29" type="pic"/>
          </p:nvPr>
        </p:nvSpPr>
        <p:spPr>
          <a:xfrm>
            <a:off x="36545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29" name="Google Shape;829;p72"/>
          <p:cNvSpPr/>
          <p:nvPr>
            <p:ph idx="30" type="pic"/>
          </p:nvPr>
        </p:nvSpPr>
        <p:spPr>
          <a:xfrm>
            <a:off x="43315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30" name="Google Shape;830;p72"/>
          <p:cNvSpPr/>
          <p:nvPr>
            <p:ph idx="31" type="pic"/>
          </p:nvPr>
        </p:nvSpPr>
        <p:spPr>
          <a:xfrm>
            <a:off x="50097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31" name="Google Shape;831;p72"/>
          <p:cNvSpPr/>
          <p:nvPr>
            <p:ph idx="32" type="pic"/>
          </p:nvPr>
        </p:nvSpPr>
        <p:spPr>
          <a:xfrm>
            <a:off x="56879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32" name="Google Shape;832;p72"/>
          <p:cNvSpPr/>
          <p:nvPr>
            <p:ph idx="33" type="pic"/>
          </p:nvPr>
        </p:nvSpPr>
        <p:spPr>
          <a:xfrm>
            <a:off x="63648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33" name="Google Shape;833;p72"/>
          <p:cNvSpPr/>
          <p:nvPr>
            <p:ph idx="34" type="pic"/>
          </p:nvPr>
        </p:nvSpPr>
        <p:spPr>
          <a:xfrm>
            <a:off x="70431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34" name="Google Shape;834;p72"/>
          <p:cNvSpPr/>
          <p:nvPr>
            <p:ph idx="35" type="pic"/>
          </p:nvPr>
        </p:nvSpPr>
        <p:spPr>
          <a:xfrm>
            <a:off x="77212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35" name="Google Shape;835;p72"/>
          <p:cNvSpPr/>
          <p:nvPr>
            <p:ph idx="36" type="pic"/>
          </p:nvPr>
        </p:nvSpPr>
        <p:spPr>
          <a:xfrm>
            <a:off x="83994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36" name="Google Shape;836;p72"/>
          <p:cNvSpPr txBox="1"/>
          <p:nvPr>
            <p:ph idx="3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837" name="Google Shape;837;p7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3 Categories 1">
  <p:cSld name="CUSTOM_28_1_4">
    <p:bg>
      <p:bgPr>
        <a:solidFill>
          <a:srgbClr val="262626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3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40" name="Google Shape;840;p73"/>
          <p:cNvSpPr txBox="1"/>
          <p:nvPr>
            <p:ph idx="2" type="body"/>
          </p:nvPr>
        </p:nvSpPr>
        <p:spPr>
          <a:xfrm>
            <a:off x="952900" y="245494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41" name="Google Shape;841;p73"/>
          <p:cNvSpPr txBox="1"/>
          <p:nvPr>
            <p:ph idx="3" type="body"/>
          </p:nvPr>
        </p:nvSpPr>
        <p:spPr>
          <a:xfrm>
            <a:off x="952900" y="3077352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842" name="Google Shape;842;p73"/>
          <p:cNvCxnSpPr/>
          <p:nvPr/>
        </p:nvCxnSpPr>
        <p:spPr>
          <a:xfrm>
            <a:off x="940849" y="2313216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3" name="Google Shape;843;p73"/>
          <p:cNvCxnSpPr/>
          <p:nvPr/>
        </p:nvCxnSpPr>
        <p:spPr>
          <a:xfrm>
            <a:off x="940849" y="2935647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73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845" name="Google Shape;845;p7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73"/>
          <p:cNvSpPr/>
          <p:nvPr>
            <p:ph idx="4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47" name="Google Shape;847;p73"/>
          <p:cNvSpPr/>
          <p:nvPr>
            <p:ph idx="5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48" name="Google Shape;848;p73"/>
          <p:cNvSpPr/>
          <p:nvPr>
            <p:ph idx="6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49" name="Google Shape;849;p73"/>
          <p:cNvSpPr/>
          <p:nvPr>
            <p:ph idx="7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0" name="Google Shape;850;p73"/>
          <p:cNvSpPr/>
          <p:nvPr>
            <p:ph idx="8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1" name="Google Shape;851;p73"/>
          <p:cNvSpPr/>
          <p:nvPr>
            <p:ph idx="9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2" name="Google Shape;852;p73"/>
          <p:cNvSpPr/>
          <p:nvPr>
            <p:ph idx="13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3" name="Google Shape;853;p73"/>
          <p:cNvSpPr/>
          <p:nvPr>
            <p:ph idx="14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4" name="Google Shape;854;p73"/>
          <p:cNvSpPr/>
          <p:nvPr>
            <p:ph idx="15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73"/>
          <p:cNvSpPr/>
          <p:nvPr>
            <p:ph idx="16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73"/>
          <p:cNvSpPr/>
          <p:nvPr>
            <p:ph idx="17" type="pic"/>
          </p:nvPr>
        </p:nvSpPr>
        <p:spPr>
          <a:xfrm>
            <a:off x="22981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7" name="Google Shape;857;p73"/>
          <p:cNvSpPr/>
          <p:nvPr>
            <p:ph idx="18" type="pic"/>
          </p:nvPr>
        </p:nvSpPr>
        <p:spPr>
          <a:xfrm>
            <a:off x="2976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8" name="Google Shape;858;p73"/>
          <p:cNvSpPr/>
          <p:nvPr>
            <p:ph idx="19" type="pic"/>
          </p:nvPr>
        </p:nvSpPr>
        <p:spPr>
          <a:xfrm>
            <a:off x="36545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9" name="Google Shape;859;p73"/>
          <p:cNvSpPr/>
          <p:nvPr>
            <p:ph idx="20" type="pic"/>
          </p:nvPr>
        </p:nvSpPr>
        <p:spPr>
          <a:xfrm>
            <a:off x="43315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Google Shape;860;p73"/>
          <p:cNvSpPr/>
          <p:nvPr>
            <p:ph idx="21" type="pic"/>
          </p:nvPr>
        </p:nvSpPr>
        <p:spPr>
          <a:xfrm>
            <a:off x="50097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1" name="Google Shape;861;p73"/>
          <p:cNvSpPr/>
          <p:nvPr>
            <p:ph idx="22" type="pic"/>
          </p:nvPr>
        </p:nvSpPr>
        <p:spPr>
          <a:xfrm>
            <a:off x="56879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2" name="Google Shape;862;p73"/>
          <p:cNvSpPr/>
          <p:nvPr>
            <p:ph idx="23" type="pic"/>
          </p:nvPr>
        </p:nvSpPr>
        <p:spPr>
          <a:xfrm>
            <a:off x="63648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73"/>
          <p:cNvSpPr/>
          <p:nvPr>
            <p:ph idx="24" type="pic"/>
          </p:nvPr>
        </p:nvSpPr>
        <p:spPr>
          <a:xfrm>
            <a:off x="70431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73"/>
          <p:cNvSpPr/>
          <p:nvPr>
            <p:ph idx="25" type="pic"/>
          </p:nvPr>
        </p:nvSpPr>
        <p:spPr>
          <a:xfrm>
            <a:off x="77212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5" name="Google Shape;865;p73"/>
          <p:cNvSpPr/>
          <p:nvPr>
            <p:ph idx="26" type="pic"/>
          </p:nvPr>
        </p:nvSpPr>
        <p:spPr>
          <a:xfrm>
            <a:off x="8399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73"/>
          <p:cNvSpPr/>
          <p:nvPr>
            <p:ph idx="27" type="pic"/>
          </p:nvPr>
        </p:nvSpPr>
        <p:spPr>
          <a:xfrm>
            <a:off x="22981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p73"/>
          <p:cNvSpPr/>
          <p:nvPr>
            <p:ph idx="28" type="pic"/>
          </p:nvPr>
        </p:nvSpPr>
        <p:spPr>
          <a:xfrm>
            <a:off x="29764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8" name="Google Shape;868;p73"/>
          <p:cNvSpPr/>
          <p:nvPr>
            <p:ph idx="29" type="pic"/>
          </p:nvPr>
        </p:nvSpPr>
        <p:spPr>
          <a:xfrm>
            <a:off x="36545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9" name="Google Shape;869;p73"/>
          <p:cNvSpPr/>
          <p:nvPr>
            <p:ph idx="30" type="pic"/>
          </p:nvPr>
        </p:nvSpPr>
        <p:spPr>
          <a:xfrm>
            <a:off x="43315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0" name="Google Shape;870;p73"/>
          <p:cNvSpPr/>
          <p:nvPr>
            <p:ph idx="31" type="pic"/>
          </p:nvPr>
        </p:nvSpPr>
        <p:spPr>
          <a:xfrm>
            <a:off x="50097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1" name="Google Shape;871;p73"/>
          <p:cNvSpPr/>
          <p:nvPr>
            <p:ph idx="32" type="pic"/>
          </p:nvPr>
        </p:nvSpPr>
        <p:spPr>
          <a:xfrm>
            <a:off x="56879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2" name="Google Shape;872;p73"/>
          <p:cNvSpPr/>
          <p:nvPr>
            <p:ph idx="33" type="pic"/>
          </p:nvPr>
        </p:nvSpPr>
        <p:spPr>
          <a:xfrm>
            <a:off x="63648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3" name="Google Shape;873;p73"/>
          <p:cNvSpPr/>
          <p:nvPr>
            <p:ph idx="34" type="pic"/>
          </p:nvPr>
        </p:nvSpPr>
        <p:spPr>
          <a:xfrm>
            <a:off x="70431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4" name="Google Shape;874;p73"/>
          <p:cNvSpPr/>
          <p:nvPr>
            <p:ph idx="35" type="pic"/>
          </p:nvPr>
        </p:nvSpPr>
        <p:spPr>
          <a:xfrm>
            <a:off x="772125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73"/>
          <p:cNvSpPr/>
          <p:nvPr>
            <p:ph idx="36" type="pic"/>
          </p:nvPr>
        </p:nvSpPr>
        <p:spPr>
          <a:xfrm>
            <a:off x="8399400" y="3077352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73"/>
          <p:cNvSpPr txBox="1"/>
          <p:nvPr>
            <p:ph idx="37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877" name="Google Shape;877;p7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2 Categories">
  <p:cSld name="CUSTOM_28_1_3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4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80" name="Google Shape;880;p74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881" name="Google Shape;881;p7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4"/>
          <p:cNvSpPr/>
          <p:nvPr>
            <p:ph idx="2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74"/>
          <p:cNvSpPr/>
          <p:nvPr>
            <p:ph idx="3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4" name="Google Shape;884;p74"/>
          <p:cNvSpPr/>
          <p:nvPr>
            <p:ph idx="4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Google Shape;885;p74"/>
          <p:cNvSpPr/>
          <p:nvPr>
            <p:ph idx="5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6" name="Google Shape;886;p74"/>
          <p:cNvSpPr/>
          <p:nvPr>
            <p:ph idx="6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7" name="Google Shape;887;p74"/>
          <p:cNvSpPr/>
          <p:nvPr>
            <p:ph idx="7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Google Shape;888;p74"/>
          <p:cNvSpPr/>
          <p:nvPr>
            <p:ph idx="8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9" name="Google Shape;889;p74"/>
          <p:cNvSpPr/>
          <p:nvPr>
            <p:ph idx="9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90" name="Google Shape;890;p74"/>
          <p:cNvSpPr/>
          <p:nvPr>
            <p:ph idx="13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91" name="Google Shape;891;p74"/>
          <p:cNvSpPr/>
          <p:nvPr>
            <p:ph idx="14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92" name="Google Shape;892;p74"/>
          <p:cNvSpPr txBox="1"/>
          <p:nvPr>
            <p:ph idx="15" type="body"/>
          </p:nvPr>
        </p:nvSpPr>
        <p:spPr>
          <a:xfrm>
            <a:off x="952900" y="245494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893" name="Google Shape;893;p74"/>
          <p:cNvCxnSpPr/>
          <p:nvPr/>
        </p:nvCxnSpPr>
        <p:spPr>
          <a:xfrm>
            <a:off x="940849" y="2313216"/>
            <a:ext cx="794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4" name="Google Shape;894;p74"/>
          <p:cNvSpPr/>
          <p:nvPr>
            <p:ph idx="16" type="pic"/>
          </p:nvPr>
        </p:nvSpPr>
        <p:spPr>
          <a:xfrm>
            <a:off x="22981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95" name="Google Shape;895;p74"/>
          <p:cNvSpPr/>
          <p:nvPr>
            <p:ph idx="17" type="pic"/>
          </p:nvPr>
        </p:nvSpPr>
        <p:spPr>
          <a:xfrm>
            <a:off x="2976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96" name="Google Shape;896;p74"/>
          <p:cNvSpPr/>
          <p:nvPr>
            <p:ph idx="18" type="pic"/>
          </p:nvPr>
        </p:nvSpPr>
        <p:spPr>
          <a:xfrm>
            <a:off x="36545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97" name="Google Shape;897;p74"/>
          <p:cNvSpPr/>
          <p:nvPr>
            <p:ph idx="19" type="pic"/>
          </p:nvPr>
        </p:nvSpPr>
        <p:spPr>
          <a:xfrm>
            <a:off x="43315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98" name="Google Shape;898;p74"/>
          <p:cNvSpPr/>
          <p:nvPr>
            <p:ph idx="20" type="pic"/>
          </p:nvPr>
        </p:nvSpPr>
        <p:spPr>
          <a:xfrm>
            <a:off x="50097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899" name="Google Shape;899;p74"/>
          <p:cNvSpPr/>
          <p:nvPr>
            <p:ph idx="21" type="pic"/>
          </p:nvPr>
        </p:nvSpPr>
        <p:spPr>
          <a:xfrm>
            <a:off x="56879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74"/>
          <p:cNvSpPr/>
          <p:nvPr>
            <p:ph idx="22" type="pic"/>
          </p:nvPr>
        </p:nvSpPr>
        <p:spPr>
          <a:xfrm>
            <a:off x="63648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74"/>
          <p:cNvSpPr/>
          <p:nvPr>
            <p:ph idx="23" type="pic"/>
          </p:nvPr>
        </p:nvSpPr>
        <p:spPr>
          <a:xfrm>
            <a:off x="70431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02" name="Google Shape;902;p74"/>
          <p:cNvSpPr/>
          <p:nvPr>
            <p:ph idx="24" type="pic"/>
          </p:nvPr>
        </p:nvSpPr>
        <p:spPr>
          <a:xfrm>
            <a:off x="77212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p74"/>
          <p:cNvSpPr/>
          <p:nvPr>
            <p:ph idx="25" type="pic"/>
          </p:nvPr>
        </p:nvSpPr>
        <p:spPr>
          <a:xfrm>
            <a:off x="8399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p74"/>
          <p:cNvSpPr txBox="1"/>
          <p:nvPr>
            <p:ph idx="2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905" name="Google Shape;905;p7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2 Categories DARK">
  <p:cSld name="CUSTOM_28_1_3_2">
    <p:bg>
      <p:bgPr>
        <a:solidFill>
          <a:srgbClr val="262626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5"/>
          <p:cNvSpPr txBox="1"/>
          <p:nvPr>
            <p:ph idx="1" type="body"/>
          </p:nvPr>
        </p:nvSpPr>
        <p:spPr>
          <a:xfrm>
            <a:off x="952900" y="182880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08" name="Google Shape;908;p75"/>
          <p:cNvSpPr txBox="1"/>
          <p:nvPr>
            <p:ph type="title"/>
          </p:nvPr>
        </p:nvSpPr>
        <p:spPr>
          <a:xfrm>
            <a:off x="942775" y="265575"/>
            <a:ext cx="7945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909" name="Google Shape;909;p7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75"/>
          <p:cNvSpPr/>
          <p:nvPr>
            <p:ph idx="2" type="pic"/>
          </p:nvPr>
        </p:nvSpPr>
        <p:spPr>
          <a:xfrm>
            <a:off x="22977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75"/>
          <p:cNvSpPr/>
          <p:nvPr>
            <p:ph idx="3" type="pic"/>
          </p:nvPr>
        </p:nvSpPr>
        <p:spPr>
          <a:xfrm>
            <a:off x="2976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12" name="Google Shape;912;p75"/>
          <p:cNvSpPr/>
          <p:nvPr>
            <p:ph idx="4" type="pic"/>
          </p:nvPr>
        </p:nvSpPr>
        <p:spPr>
          <a:xfrm>
            <a:off x="36541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p75"/>
          <p:cNvSpPr/>
          <p:nvPr>
            <p:ph idx="5" type="pic"/>
          </p:nvPr>
        </p:nvSpPr>
        <p:spPr>
          <a:xfrm>
            <a:off x="43311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75"/>
          <p:cNvSpPr/>
          <p:nvPr>
            <p:ph idx="6" type="pic"/>
          </p:nvPr>
        </p:nvSpPr>
        <p:spPr>
          <a:xfrm>
            <a:off x="50093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15" name="Google Shape;915;p75"/>
          <p:cNvSpPr/>
          <p:nvPr>
            <p:ph idx="7" type="pic"/>
          </p:nvPr>
        </p:nvSpPr>
        <p:spPr>
          <a:xfrm>
            <a:off x="56875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16" name="Google Shape;916;p75"/>
          <p:cNvSpPr/>
          <p:nvPr>
            <p:ph idx="8" type="pic"/>
          </p:nvPr>
        </p:nvSpPr>
        <p:spPr>
          <a:xfrm>
            <a:off x="63644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17" name="Google Shape;917;p75"/>
          <p:cNvSpPr/>
          <p:nvPr>
            <p:ph idx="9" type="pic"/>
          </p:nvPr>
        </p:nvSpPr>
        <p:spPr>
          <a:xfrm>
            <a:off x="70427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18" name="Google Shape;918;p75"/>
          <p:cNvSpPr/>
          <p:nvPr>
            <p:ph idx="13" type="pic"/>
          </p:nvPr>
        </p:nvSpPr>
        <p:spPr>
          <a:xfrm>
            <a:off x="772087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19" name="Google Shape;919;p75"/>
          <p:cNvSpPr/>
          <p:nvPr>
            <p:ph idx="14" type="pic"/>
          </p:nvPr>
        </p:nvSpPr>
        <p:spPr>
          <a:xfrm>
            <a:off x="8399025" y="1822477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75"/>
          <p:cNvSpPr txBox="1"/>
          <p:nvPr>
            <p:ph idx="15" type="body"/>
          </p:nvPr>
        </p:nvSpPr>
        <p:spPr>
          <a:xfrm>
            <a:off x="952900" y="2454940"/>
            <a:ext cx="1158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cxnSp>
        <p:nvCxnSpPr>
          <p:cNvPr id="921" name="Google Shape;921;p75"/>
          <p:cNvCxnSpPr/>
          <p:nvPr/>
        </p:nvCxnSpPr>
        <p:spPr>
          <a:xfrm>
            <a:off x="940849" y="2313216"/>
            <a:ext cx="7940400" cy="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2" name="Google Shape;922;p75"/>
          <p:cNvSpPr/>
          <p:nvPr>
            <p:ph idx="16" type="pic"/>
          </p:nvPr>
        </p:nvSpPr>
        <p:spPr>
          <a:xfrm>
            <a:off x="22981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75"/>
          <p:cNvSpPr/>
          <p:nvPr>
            <p:ph idx="17" type="pic"/>
          </p:nvPr>
        </p:nvSpPr>
        <p:spPr>
          <a:xfrm>
            <a:off x="2976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75"/>
          <p:cNvSpPr/>
          <p:nvPr>
            <p:ph idx="18" type="pic"/>
          </p:nvPr>
        </p:nvSpPr>
        <p:spPr>
          <a:xfrm>
            <a:off x="36545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75"/>
          <p:cNvSpPr/>
          <p:nvPr>
            <p:ph idx="19" type="pic"/>
          </p:nvPr>
        </p:nvSpPr>
        <p:spPr>
          <a:xfrm>
            <a:off x="43315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26" name="Google Shape;926;p75"/>
          <p:cNvSpPr/>
          <p:nvPr>
            <p:ph idx="20" type="pic"/>
          </p:nvPr>
        </p:nvSpPr>
        <p:spPr>
          <a:xfrm>
            <a:off x="50097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75"/>
          <p:cNvSpPr/>
          <p:nvPr>
            <p:ph idx="21" type="pic"/>
          </p:nvPr>
        </p:nvSpPr>
        <p:spPr>
          <a:xfrm>
            <a:off x="56879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75"/>
          <p:cNvSpPr/>
          <p:nvPr>
            <p:ph idx="22" type="pic"/>
          </p:nvPr>
        </p:nvSpPr>
        <p:spPr>
          <a:xfrm>
            <a:off x="63648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29" name="Google Shape;929;p75"/>
          <p:cNvSpPr/>
          <p:nvPr>
            <p:ph idx="23" type="pic"/>
          </p:nvPr>
        </p:nvSpPr>
        <p:spPr>
          <a:xfrm>
            <a:off x="70431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30" name="Google Shape;930;p75"/>
          <p:cNvSpPr/>
          <p:nvPr>
            <p:ph idx="24" type="pic"/>
          </p:nvPr>
        </p:nvSpPr>
        <p:spPr>
          <a:xfrm>
            <a:off x="772125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31" name="Google Shape;931;p75"/>
          <p:cNvSpPr/>
          <p:nvPr>
            <p:ph idx="25" type="pic"/>
          </p:nvPr>
        </p:nvSpPr>
        <p:spPr>
          <a:xfrm>
            <a:off x="8399400" y="2454940"/>
            <a:ext cx="482100" cy="339000"/>
          </a:xfrm>
          <a:prstGeom prst="rect">
            <a:avLst/>
          </a:prstGeom>
          <a:noFill/>
          <a:ln>
            <a:noFill/>
          </a:ln>
        </p:spPr>
      </p:sp>
      <p:sp>
        <p:nvSpPr>
          <p:cNvPr id="932" name="Google Shape;932;p75"/>
          <p:cNvSpPr txBox="1"/>
          <p:nvPr>
            <p:ph idx="2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933" name="Google Shape;933;p7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ag / Logo">
  <p:cSld name="CUSTOM_20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6"/>
          <p:cNvSpPr/>
          <p:nvPr>
            <p:ph idx="2" type="pic"/>
          </p:nvPr>
        </p:nvSpPr>
        <p:spPr>
          <a:xfrm>
            <a:off x="2097100" y="1830325"/>
            <a:ext cx="5174400" cy="129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ag / Logo DARK">
  <p:cSld name="CUSTOM_20_1">
    <p:bg>
      <p:bgPr>
        <a:solidFill>
          <a:srgbClr val="262626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7"/>
          <p:cNvSpPr/>
          <p:nvPr>
            <p:ph idx="2" type="pic"/>
          </p:nvPr>
        </p:nvSpPr>
        <p:spPr>
          <a:xfrm>
            <a:off x="2097100" y="1830325"/>
            <a:ext cx="5174400" cy="129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No Confidential">
  <p:cSld name="CUSTOM_5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8"/>
          <p:cNvSpPr txBox="1"/>
          <p:nvPr>
            <p:ph type="title"/>
          </p:nvPr>
        </p:nvSpPr>
        <p:spPr>
          <a:xfrm>
            <a:off x="942775" y="265563"/>
            <a:ext cx="5618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940" name="Google Shape;940;p7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No Confidential DARK">
  <p:cSld name="CUSTOM_5_1_1">
    <p:bg>
      <p:bgPr>
        <a:solidFill>
          <a:srgbClr val="262626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9"/>
          <p:cNvSpPr txBox="1"/>
          <p:nvPr>
            <p:ph type="title"/>
          </p:nvPr>
        </p:nvSpPr>
        <p:spPr>
          <a:xfrm>
            <a:off x="942775" y="265563"/>
            <a:ext cx="5618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 Light"/>
              <a:buNone/>
              <a:defRPr b="0" i="0" sz="14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943" name="Google Shape;943;p7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1">
  <p:cSld name="CUSTOM_7_1_2">
    <p:bg>
      <p:bgPr>
        <a:solidFill>
          <a:srgbClr val="262626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0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946" name="Google Shape;946;p8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80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948" name="Google Shape;948;p8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ag / Empty">
  <p:cSld name="CUSTOM_2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219150" y="0"/>
            <a:ext cx="965700" cy="11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 / Four Columns / Text on Top ">
  <p:cSld name="CUSTOM_12_1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1"/>
          <p:cNvSpPr txBox="1"/>
          <p:nvPr>
            <p:ph idx="1" type="body"/>
          </p:nvPr>
        </p:nvSpPr>
        <p:spPr>
          <a:xfrm>
            <a:off x="9427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51" name="Google Shape;951;p81"/>
          <p:cNvSpPr txBox="1"/>
          <p:nvPr>
            <p:ph idx="2" type="body"/>
          </p:nvPr>
        </p:nvSpPr>
        <p:spPr>
          <a:xfrm>
            <a:off x="297582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52" name="Google Shape;952;p81"/>
          <p:cNvSpPr txBox="1"/>
          <p:nvPr>
            <p:ph idx="3" type="body"/>
          </p:nvPr>
        </p:nvSpPr>
        <p:spPr>
          <a:xfrm>
            <a:off x="5008800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53" name="Google Shape;953;p8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81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5" name="Google Shape;955;p81"/>
          <p:cNvSpPr/>
          <p:nvPr>
            <p:ph idx="4" type="pic"/>
          </p:nvPr>
        </p:nvSpPr>
        <p:spPr>
          <a:xfrm>
            <a:off x="943550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sp>
        <p:nvSpPr>
          <p:cNvPr id="956" name="Google Shape;956;p81"/>
          <p:cNvSpPr/>
          <p:nvPr>
            <p:ph idx="5" type="pic"/>
          </p:nvPr>
        </p:nvSpPr>
        <p:spPr>
          <a:xfrm>
            <a:off x="2975825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sp>
        <p:nvSpPr>
          <p:cNvPr id="957" name="Google Shape;957;p81"/>
          <p:cNvSpPr/>
          <p:nvPr>
            <p:ph idx="6" type="pic"/>
          </p:nvPr>
        </p:nvSpPr>
        <p:spPr>
          <a:xfrm>
            <a:off x="5008100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pic>
        <p:nvPicPr>
          <p:cNvPr id="958" name="Google Shape;958;p8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1"/>
          <p:cNvSpPr txBox="1"/>
          <p:nvPr>
            <p:ph idx="7" type="body"/>
          </p:nvPr>
        </p:nvSpPr>
        <p:spPr>
          <a:xfrm>
            <a:off x="70424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60" name="Google Shape;960;p81"/>
          <p:cNvSpPr/>
          <p:nvPr>
            <p:ph idx="8" type="pic"/>
          </p:nvPr>
        </p:nvSpPr>
        <p:spPr>
          <a:xfrm>
            <a:off x="7041775" y="2592025"/>
            <a:ext cx="1836300" cy="1626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1" name="Google Shape;961;p81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81"/>
          <p:cNvSpPr txBox="1"/>
          <p:nvPr>
            <p:ph idx="9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Four Columns / Text on top DARK">
  <p:cSld name="CUSTOM_12_1_1_1_2">
    <p:bg>
      <p:bgPr>
        <a:solidFill>
          <a:srgbClr val="262626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2"/>
          <p:cNvSpPr txBox="1"/>
          <p:nvPr>
            <p:ph idx="1" type="body"/>
          </p:nvPr>
        </p:nvSpPr>
        <p:spPr>
          <a:xfrm>
            <a:off x="9427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65" name="Google Shape;965;p82"/>
          <p:cNvSpPr txBox="1"/>
          <p:nvPr>
            <p:ph idx="2" type="body"/>
          </p:nvPr>
        </p:nvSpPr>
        <p:spPr>
          <a:xfrm>
            <a:off x="297582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66" name="Google Shape;966;p82"/>
          <p:cNvSpPr txBox="1"/>
          <p:nvPr>
            <p:ph idx="3" type="body"/>
          </p:nvPr>
        </p:nvSpPr>
        <p:spPr>
          <a:xfrm>
            <a:off x="5008800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67" name="Google Shape;967;p8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8" name="Google Shape;968;p82"/>
          <p:cNvSpPr txBox="1"/>
          <p:nvPr>
            <p:ph type="title"/>
          </p:nvPr>
        </p:nvSpPr>
        <p:spPr>
          <a:xfrm>
            <a:off x="942775" y="265575"/>
            <a:ext cx="7937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9" name="Google Shape;969;p82"/>
          <p:cNvSpPr/>
          <p:nvPr>
            <p:ph idx="4" type="pic"/>
          </p:nvPr>
        </p:nvSpPr>
        <p:spPr>
          <a:xfrm>
            <a:off x="943550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970" name="Google Shape;970;p82"/>
          <p:cNvSpPr/>
          <p:nvPr>
            <p:ph idx="5" type="pic"/>
          </p:nvPr>
        </p:nvSpPr>
        <p:spPr>
          <a:xfrm>
            <a:off x="2975825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971" name="Google Shape;971;p82"/>
          <p:cNvSpPr/>
          <p:nvPr>
            <p:ph idx="6" type="pic"/>
          </p:nvPr>
        </p:nvSpPr>
        <p:spPr>
          <a:xfrm>
            <a:off x="5008100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pic>
        <p:nvPicPr>
          <p:cNvPr id="972" name="Google Shape;972;p8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82"/>
          <p:cNvSpPr txBox="1"/>
          <p:nvPr>
            <p:ph idx="7" type="body"/>
          </p:nvPr>
        </p:nvSpPr>
        <p:spPr>
          <a:xfrm>
            <a:off x="7042475" y="1956525"/>
            <a:ext cx="183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74" name="Google Shape;974;p82"/>
          <p:cNvSpPr/>
          <p:nvPr>
            <p:ph idx="8" type="pic"/>
          </p:nvPr>
        </p:nvSpPr>
        <p:spPr>
          <a:xfrm>
            <a:off x="7041775" y="2592025"/>
            <a:ext cx="1158600" cy="1026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75" name="Google Shape;975;p82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rgbClr val="70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6" name="Google Shape;976;p82"/>
          <p:cNvSpPr txBox="1"/>
          <p:nvPr>
            <p:ph idx="9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Illustrations / Six Columns / Text on top 1">
  <p:cSld name="CUSTOM_12_1_1_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83"/>
          <p:cNvSpPr txBox="1"/>
          <p:nvPr>
            <p:ph idx="1" type="body"/>
          </p:nvPr>
        </p:nvSpPr>
        <p:spPr>
          <a:xfrm>
            <a:off x="94277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79" name="Google Shape;979;p8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0" name="Google Shape;980;p83"/>
          <p:cNvSpPr txBox="1"/>
          <p:nvPr>
            <p:ph type="title"/>
          </p:nvPr>
        </p:nvSpPr>
        <p:spPr>
          <a:xfrm>
            <a:off x="942775" y="265575"/>
            <a:ext cx="7937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Ubuntu Light"/>
              <a:buNone/>
              <a:defRPr b="0" i="0" sz="32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81" name="Google Shape;981;p83"/>
          <p:cNvSpPr/>
          <p:nvPr>
            <p:ph idx="2" type="pic"/>
          </p:nvPr>
        </p:nvSpPr>
        <p:spPr>
          <a:xfrm>
            <a:off x="95097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pic>
        <p:nvPicPr>
          <p:cNvPr id="982" name="Google Shape;982;p8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3" name="Google Shape;983;p83"/>
          <p:cNvCxnSpPr/>
          <p:nvPr/>
        </p:nvCxnSpPr>
        <p:spPr>
          <a:xfrm>
            <a:off x="946533" y="1828805"/>
            <a:ext cx="7945500" cy="2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4" name="Google Shape;984;p83"/>
          <p:cNvSpPr txBox="1"/>
          <p:nvPr>
            <p:ph idx="3" type="body"/>
          </p:nvPr>
        </p:nvSpPr>
        <p:spPr>
          <a:xfrm>
            <a:off x="229815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85" name="Google Shape;985;p83"/>
          <p:cNvSpPr/>
          <p:nvPr>
            <p:ph idx="4" type="pic"/>
          </p:nvPr>
        </p:nvSpPr>
        <p:spPr>
          <a:xfrm>
            <a:off x="230635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986" name="Google Shape;986;p83"/>
          <p:cNvSpPr txBox="1"/>
          <p:nvPr>
            <p:ph idx="5" type="body"/>
          </p:nvPr>
        </p:nvSpPr>
        <p:spPr>
          <a:xfrm>
            <a:off x="365352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87" name="Google Shape;987;p83"/>
          <p:cNvSpPr/>
          <p:nvPr>
            <p:ph idx="6" type="pic"/>
          </p:nvPr>
        </p:nvSpPr>
        <p:spPr>
          <a:xfrm>
            <a:off x="366172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988" name="Google Shape;988;p83"/>
          <p:cNvSpPr txBox="1"/>
          <p:nvPr>
            <p:ph idx="7" type="body"/>
          </p:nvPr>
        </p:nvSpPr>
        <p:spPr>
          <a:xfrm>
            <a:off x="500890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89" name="Google Shape;989;p83"/>
          <p:cNvSpPr/>
          <p:nvPr>
            <p:ph idx="8" type="pic"/>
          </p:nvPr>
        </p:nvSpPr>
        <p:spPr>
          <a:xfrm>
            <a:off x="501710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990" name="Google Shape;990;p83"/>
          <p:cNvSpPr txBox="1"/>
          <p:nvPr>
            <p:ph idx="9" type="body"/>
          </p:nvPr>
        </p:nvSpPr>
        <p:spPr>
          <a:xfrm>
            <a:off x="6364275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91" name="Google Shape;991;p83"/>
          <p:cNvSpPr/>
          <p:nvPr>
            <p:ph idx="13" type="pic"/>
          </p:nvPr>
        </p:nvSpPr>
        <p:spPr>
          <a:xfrm>
            <a:off x="6372476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992" name="Google Shape;992;p83"/>
          <p:cNvSpPr txBox="1"/>
          <p:nvPr>
            <p:ph idx="14" type="body"/>
          </p:nvPr>
        </p:nvSpPr>
        <p:spPr>
          <a:xfrm>
            <a:off x="7719650" y="1883664"/>
            <a:ext cx="1158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●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93" name="Google Shape;993;p83"/>
          <p:cNvSpPr/>
          <p:nvPr>
            <p:ph idx="15" type="pic"/>
          </p:nvPr>
        </p:nvSpPr>
        <p:spPr>
          <a:xfrm>
            <a:off x="7727851" y="2697480"/>
            <a:ext cx="1158600" cy="1026300"/>
          </a:xfrm>
          <a:prstGeom prst="rect">
            <a:avLst/>
          </a:prstGeom>
          <a:noFill/>
          <a:ln>
            <a:noFill/>
          </a:ln>
        </p:spPr>
      </p:sp>
      <p:sp>
        <p:nvSpPr>
          <p:cNvPr id="994" name="Google Shape;994;p83"/>
          <p:cNvSpPr txBox="1"/>
          <p:nvPr>
            <p:ph idx="16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b="0" i="0" sz="800" u="none" cap="none" strike="noStrike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7" name="Google Shape;997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8" name="Google Shape;99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Section / Top Right 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6"/>
          <p:cNvSpPr txBox="1"/>
          <p:nvPr>
            <p:ph idx="1" type="body"/>
          </p:nvPr>
        </p:nvSpPr>
        <p:spPr>
          <a:xfrm>
            <a:off x="269575" y="4809225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 Medium"/>
              <a:buChar char="●"/>
              <a:defRPr sz="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○"/>
              <a:defRPr b="1" sz="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■"/>
              <a:defRPr b="1" sz="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●"/>
              <a:defRPr b="1" sz="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○"/>
              <a:defRPr b="1" sz="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■"/>
              <a:defRPr b="1" sz="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●"/>
              <a:defRPr b="1" sz="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○"/>
              <a:defRPr b="1" sz="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buntu"/>
              <a:buChar char="■"/>
              <a:defRPr b="1" sz="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03" name="Google Shape;1003;p86"/>
          <p:cNvSpPr txBox="1"/>
          <p:nvPr>
            <p:ph type="title"/>
          </p:nvPr>
        </p:nvSpPr>
        <p:spPr>
          <a:xfrm>
            <a:off x="916425" y="1828800"/>
            <a:ext cx="547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04" name="Google Shape;1004;p86"/>
          <p:cNvSpPr txBox="1"/>
          <p:nvPr>
            <p:ph idx="2" type="subTitle"/>
          </p:nvPr>
        </p:nvSpPr>
        <p:spPr>
          <a:xfrm>
            <a:off x="916425" y="2468880"/>
            <a:ext cx="52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Ubuntu Light"/>
              <a:buNone/>
              <a:defRPr sz="16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05" name="Google Shape;1005;p8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6666"/>
                </a:solidFill>
              </a:defRPr>
            </a:lvl1pPr>
            <a:lvl2pPr lvl="1">
              <a:buNone/>
              <a:defRPr>
                <a:solidFill>
                  <a:srgbClr val="666666"/>
                </a:solidFill>
              </a:defRPr>
            </a:lvl2pPr>
            <a:lvl3pPr lvl="2">
              <a:buNone/>
              <a:defRPr>
                <a:solidFill>
                  <a:srgbClr val="666666"/>
                </a:solidFill>
              </a:defRPr>
            </a:lvl3pPr>
            <a:lvl4pPr lvl="3">
              <a:buNone/>
              <a:defRPr>
                <a:solidFill>
                  <a:srgbClr val="666666"/>
                </a:solidFill>
              </a:defRPr>
            </a:lvl4pPr>
            <a:lvl5pPr lvl="4">
              <a:buNone/>
              <a:defRPr>
                <a:solidFill>
                  <a:srgbClr val="666666"/>
                </a:solidFill>
              </a:defRPr>
            </a:lvl5pPr>
            <a:lvl6pPr lvl="5">
              <a:buNone/>
              <a:defRPr>
                <a:solidFill>
                  <a:srgbClr val="666666"/>
                </a:solidFill>
              </a:defRPr>
            </a:lvl6pPr>
            <a:lvl7pPr lvl="6">
              <a:buNone/>
              <a:defRPr>
                <a:solidFill>
                  <a:srgbClr val="666666"/>
                </a:solidFill>
              </a:defRPr>
            </a:lvl7pPr>
            <a:lvl8pPr lvl="7">
              <a:buNone/>
              <a:defRPr>
                <a:solidFill>
                  <a:srgbClr val="666666"/>
                </a:solidFill>
              </a:defRPr>
            </a:lvl8pPr>
            <a:lvl9pPr lvl="8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6" name="Google Shape;1006;p86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Title / Top Right 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9" name="Google Shape;1009;p87"/>
          <p:cNvSpPr txBox="1"/>
          <p:nvPr>
            <p:ph idx="1" type="subTitle"/>
          </p:nvPr>
        </p:nvSpPr>
        <p:spPr>
          <a:xfrm>
            <a:off x="916425" y="2468880"/>
            <a:ext cx="52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10" name="Google Shape;1010;p87"/>
          <p:cNvSpPr txBox="1"/>
          <p:nvPr>
            <p:ph type="title"/>
          </p:nvPr>
        </p:nvSpPr>
        <p:spPr>
          <a:xfrm>
            <a:off x="916425" y="1828800"/>
            <a:ext cx="547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011" name="Google Shape;1011;p87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87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Section / Center 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5" name="Google Shape;1015;p88"/>
          <p:cNvSpPr txBox="1"/>
          <p:nvPr>
            <p:ph type="title"/>
          </p:nvPr>
        </p:nvSpPr>
        <p:spPr>
          <a:xfrm>
            <a:off x="942775" y="1828800"/>
            <a:ext cx="38964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16" name="Google Shape;1016;p88"/>
          <p:cNvSpPr txBox="1"/>
          <p:nvPr>
            <p:ph idx="1" type="subTitle"/>
          </p:nvPr>
        </p:nvSpPr>
        <p:spPr>
          <a:xfrm>
            <a:off x="942775" y="2959550"/>
            <a:ext cx="3870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Ubuntu Light"/>
              <a:buNone/>
              <a:defRPr sz="16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17" name="Google Shape;1017;p88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88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Title / Cente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9"/>
          <p:cNvSpPr txBox="1"/>
          <p:nvPr/>
        </p:nvSpPr>
        <p:spPr>
          <a:xfrm>
            <a:off x="914400" y="1828800"/>
            <a:ext cx="56682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21" name="Google Shape;1021;p8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2" name="Google Shape;1022;p89"/>
          <p:cNvSpPr txBox="1"/>
          <p:nvPr>
            <p:ph type="title"/>
          </p:nvPr>
        </p:nvSpPr>
        <p:spPr>
          <a:xfrm>
            <a:off x="916425" y="1828800"/>
            <a:ext cx="3896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23" name="Google Shape;1023;p89"/>
          <p:cNvSpPr txBox="1"/>
          <p:nvPr>
            <p:ph idx="1" type="subTitle"/>
          </p:nvPr>
        </p:nvSpPr>
        <p:spPr>
          <a:xfrm>
            <a:off x="942775" y="2959550"/>
            <a:ext cx="3870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24" name="Google Shape;1024;p89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89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Section / Bottom Right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0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28" name="Google Shape;1028;p90"/>
          <p:cNvSpPr txBox="1"/>
          <p:nvPr>
            <p:ph type="title"/>
          </p:nvPr>
        </p:nvSpPr>
        <p:spPr>
          <a:xfrm>
            <a:off x="916425" y="1828800"/>
            <a:ext cx="547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29" name="Google Shape;1029;p9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buNone/>
              <a:defRPr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buNone/>
              <a:defRPr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buNone/>
              <a:defRPr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buNone/>
              <a:defRPr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buNone/>
              <a:defRPr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buNone/>
              <a:defRPr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buNone/>
              <a:defRPr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buNone/>
              <a:defRPr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0" name="Google Shape;1030;p90"/>
          <p:cNvSpPr txBox="1"/>
          <p:nvPr>
            <p:ph idx="2" type="subTitle"/>
          </p:nvPr>
        </p:nvSpPr>
        <p:spPr>
          <a:xfrm>
            <a:off x="916425" y="2468880"/>
            <a:ext cx="52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Ubuntu Light"/>
              <a:buNone/>
              <a:defRPr sz="16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31" name="Google Shape;1031;p90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/ Title / Bottom Right 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1"/>
          <p:cNvSpPr txBox="1"/>
          <p:nvPr>
            <p:ph type="title"/>
          </p:nvPr>
        </p:nvSpPr>
        <p:spPr>
          <a:xfrm>
            <a:off x="916425" y="1828800"/>
            <a:ext cx="547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34" name="Google Shape;1034;p9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91"/>
          <p:cNvSpPr txBox="1"/>
          <p:nvPr>
            <p:ph idx="1" type="subTitle"/>
          </p:nvPr>
        </p:nvSpPr>
        <p:spPr>
          <a:xfrm>
            <a:off x="916425" y="2468880"/>
            <a:ext cx="52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36" name="Google Shape;1036;p91"/>
          <p:cNvPicPr preferRelativeResize="0"/>
          <p:nvPr/>
        </p:nvPicPr>
        <p:blipFill rotWithShape="1">
          <a:blip r:embed="rId3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91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●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○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Ubuntu Medium"/>
              <a:buChar char="■"/>
              <a:defRPr sz="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ag / Empty DARK">
  <p:cSld name="CUSTOM_21_1">
    <p:bg>
      <p:bgPr>
        <a:solidFill>
          <a:srgbClr val="26262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No Confidential">
  <p:cSld name="CUSTOM_5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2"/>
          <p:cNvSpPr txBox="1"/>
          <p:nvPr>
            <p:ph type="title"/>
          </p:nvPr>
        </p:nvSpPr>
        <p:spPr>
          <a:xfrm>
            <a:off x="942775" y="265563"/>
            <a:ext cx="5618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040" name="Google Shape;1040;p92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No Confidential DARK">
  <p:cSld name="CUSTOM_5_1_1">
    <p:bg>
      <p:bgPr>
        <a:solidFill>
          <a:srgbClr val="262626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3"/>
          <p:cNvSpPr txBox="1"/>
          <p:nvPr>
            <p:ph type="title"/>
          </p:nvPr>
        </p:nvSpPr>
        <p:spPr>
          <a:xfrm>
            <a:off x="942775" y="265563"/>
            <a:ext cx="5618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043" name="Google Shape;1043;p93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ody">
  <p:cSld name="CUSTOM_6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4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46" name="Google Shape;1046;p94"/>
          <p:cNvSpPr txBox="1"/>
          <p:nvPr>
            <p:ph idx="1" type="body"/>
          </p:nvPr>
        </p:nvSpPr>
        <p:spPr>
          <a:xfrm>
            <a:off x="942775" y="1828800"/>
            <a:ext cx="72441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047" name="Google Shape;1047;p94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94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49" name="Google Shape;1049;p9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ody DARK">
  <p:cSld name="CUSTOM_6_1">
    <p:bg>
      <p:bgPr>
        <a:solidFill>
          <a:srgbClr val="262626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5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52" name="Google Shape;1052;p95"/>
          <p:cNvSpPr txBox="1"/>
          <p:nvPr>
            <p:ph idx="1" type="body"/>
          </p:nvPr>
        </p:nvSpPr>
        <p:spPr>
          <a:xfrm>
            <a:off x="942775" y="1828800"/>
            <a:ext cx="72441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pic>
        <p:nvPicPr>
          <p:cNvPr id="1053" name="Google Shape;1053;p95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95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55" name="Google Shape;1055;p9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ody Full Height">
  <p:cSld name="CUSTOM_29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6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58" name="Google Shape;1058;p96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96"/>
          <p:cNvSpPr txBox="1"/>
          <p:nvPr>
            <p:ph idx="1" type="body"/>
          </p:nvPr>
        </p:nvSpPr>
        <p:spPr>
          <a:xfrm>
            <a:off x="942775" y="1097275"/>
            <a:ext cx="72603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60" name="Google Shape;1060;p96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61" name="Google Shape;1061;p9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ody Full Height DARK">
  <p:cSld name="CUSTOM_29_2">
    <p:bg>
      <p:bgPr>
        <a:solidFill>
          <a:srgbClr val="262626"/>
        </a:solid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7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64" name="Google Shape;1064;p97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97"/>
          <p:cNvSpPr txBox="1"/>
          <p:nvPr>
            <p:ph idx="1" type="body"/>
          </p:nvPr>
        </p:nvSpPr>
        <p:spPr>
          <a:xfrm>
            <a:off x="942775" y="1097275"/>
            <a:ext cx="72603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66" name="Google Shape;1066;p97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67" name="Google Shape;1067;p9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ide by side list">
  <p:cSld name="CUSTOM_29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8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70" name="Google Shape;1070;p98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98"/>
          <p:cNvSpPr txBox="1"/>
          <p:nvPr>
            <p:ph idx="1" type="body"/>
          </p:nvPr>
        </p:nvSpPr>
        <p:spPr>
          <a:xfrm>
            <a:off x="942775" y="1097275"/>
            <a:ext cx="36303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72" name="Google Shape;1072;p98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73" name="Google Shape;1073;p98"/>
          <p:cNvSpPr txBox="1"/>
          <p:nvPr>
            <p:ph idx="3" type="body"/>
          </p:nvPr>
        </p:nvSpPr>
        <p:spPr>
          <a:xfrm>
            <a:off x="5010903" y="1097275"/>
            <a:ext cx="36303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●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Ubuntu Light"/>
              <a:buChar char="○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Ubuntu Light"/>
              <a:buChar char="■"/>
              <a:defRPr sz="16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74" name="Google Shape;1074;p9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ide by side list DARK">
  <p:cSld name="CUSTOM_29_1_1">
    <p:bg>
      <p:bgPr>
        <a:solidFill>
          <a:srgbClr val="262626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9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77" name="Google Shape;1077;p99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99"/>
          <p:cNvSpPr txBox="1"/>
          <p:nvPr>
            <p:ph idx="1" type="body"/>
          </p:nvPr>
        </p:nvSpPr>
        <p:spPr>
          <a:xfrm>
            <a:off x="942775" y="1097275"/>
            <a:ext cx="36303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79" name="Google Shape;1079;p99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80" name="Google Shape;1080;p99"/>
          <p:cNvSpPr txBox="1"/>
          <p:nvPr>
            <p:ph idx="3" type="body"/>
          </p:nvPr>
        </p:nvSpPr>
        <p:spPr>
          <a:xfrm>
            <a:off x="5010903" y="1097275"/>
            <a:ext cx="36303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02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02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302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●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302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Char char="○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302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Ubuntu Light"/>
              <a:buChar char="■"/>
              <a:defRPr sz="1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081" name="Google Shape;1081;p9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CUSTOM_7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0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Ubuntu Light"/>
              <a:buNone/>
              <a:defRPr sz="32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84" name="Google Shape;1084;p100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00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86" name="Google Shape;1086;p10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1">
  <p:cSld name="CUSTOM_7_1_2">
    <p:bg>
      <p:bgPr>
        <a:solidFill>
          <a:srgbClr val="262626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01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 Light"/>
              <a:buNone/>
              <a:defRPr sz="3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89" name="Google Shape;1089;p101"/>
          <p:cNvPicPr preferRelativeResize="0"/>
          <p:nvPr/>
        </p:nvPicPr>
        <p:blipFill rotWithShape="1">
          <a:blip r:embed="rId2">
            <a:alphaModFix/>
          </a:blip>
          <a:srcRect b="0" l="0" r="77176" t="0"/>
          <a:stretch/>
        </p:blipFill>
        <p:spPr>
          <a:xfrm>
            <a:off x="261241" y="0"/>
            <a:ext cx="481980" cy="7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01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●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○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Ubuntu Medium"/>
              <a:buChar char="■"/>
              <a:defRPr sz="800">
                <a:solidFill>
                  <a:srgbClr val="7F7F7F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/>
        </p:txBody>
      </p:sp>
      <p:sp>
        <p:nvSpPr>
          <p:cNvPr id="1091" name="Google Shape;1091;p10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>
              <a:buNone/>
              <a:defRPr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84" Type="http://schemas.openxmlformats.org/officeDocument/2006/relationships/theme" Target="../theme/theme3.xml"/><Relationship Id="rId83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3.xml"/><Relationship Id="rId83" Type="http://schemas.openxmlformats.org/officeDocument/2006/relationships/theme" Target="../theme/theme1.xml"/><Relationship Id="rId42" Type="http://schemas.openxmlformats.org/officeDocument/2006/relationships/slideLayout" Target="../slideLayouts/slideLayout125.xml"/><Relationship Id="rId41" Type="http://schemas.openxmlformats.org/officeDocument/2006/relationships/slideLayout" Target="../slideLayouts/slideLayout124.xml"/><Relationship Id="rId44" Type="http://schemas.openxmlformats.org/officeDocument/2006/relationships/slideLayout" Target="../slideLayouts/slideLayout127.xml"/><Relationship Id="rId43" Type="http://schemas.openxmlformats.org/officeDocument/2006/relationships/slideLayout" Target="../slideLayouts/slideLayout126.xml"/><Relationship Id="rId46" Type="http://schemas.openxmlformats.org/officeDocument/2006/relationships/slideLayout" Target="../slideLayouts/slideLayout129.xml"/><Relationship Id="rId45" Type="http://schemas.openxmlformats.org/officeDocument/2006/relationships/slideLayout" Target="../slideLayouts/slideLayout128.xml"/><Relationship Id="rId80" Type="http://schemas.openxmlformats.org/officeDocument/2006/relationships/slideLayout" Target="../slideLayouts/slideLayout163.xml"/><Relationship Id="rId82" Type="http://schemas.openxmlformats.org/officeDocument/2006/relationships/slideLayout" Target="../slideLayouts/slideLayout165.xml"/><Relationship Id="rId81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131.xml"/><Relationship Id="rId47" Type="http://schemas.openxmlformats.org/officeDocument/2006/relationships/slideLayout" Target="../slideLayouts/slideLayout130.xml"/><Relationship Id="rId49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73" Type="http://schemas.openxmlformats.org/officeDocument/2006/relationships/slideLayout" Target="../slideLayouts/slideLayout156.xml"/><Relationship Id="rId72" Type="http://schemas.openxmlformats.org/officeDocument/2006/relationships/slideLayout" Target="../slideLayouts/slideLayout155.xml"/><Relationship Id="rId31" Type="http://schemas.openxmlformats.org/officeDocument/2006/relationships/slideLayout" Target="../slideLayouts/slideLayout114.xml"/><Relationship Id="rId75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13.xml"/><Relationship Id="rId74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16.xml"/><Relationship Id="rId77" Type="http://schemas.openxmlformats.org/officeDocument/2006/relationships/slideLayout" Target="../slideLayouts/slideLayout160.xml"/><Relationship Id="rId32" Type="http://schemas.openxmlformats.org/officeDocument/2006/relationships/slideLayout" Target="../slideLayouts/slideLayout115.xml"/><Relationship Id="rId76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18.xml"/><Relationship Id="rId79" Type="http://schemas.openxmlformats.org/officeDocument/2006/relationships/slideLayout" Target="../slideLayouts/slideLayout162.xml"/><Relationship Id="rId34" Type="http://schemas.openxmlformats.org/officeDocument/2006/relationships/slideLayout" Target="../slideLayouts/slideLayout117.xml"/><Relationship Id="rId78" Type="http://schemas.openxmlformats.org/officeDocument/2006/relationships/slideLayout" Target="../slideLayouts/slideLayout161.xml"/><Relationship Id="rId71" Type="http://schemas.openxmlformats.org/officeDocument/2006/relationships/slideLayout" Target="../slideLayouts/slideLayout154.xml"/><Relationship Id="rId70" Type="http://schemas.openxmlformats.org/officeDocument/2006/relationships/slideLayout" Target="../slideLayouts/slideLayout153.xml"/><Relationship Id="rId37" Type="http://schemas.openxmlformats.org/officeDocument/2006/relationships/slideLayout" Target="../slideLayouts/slideLayout120.xml"/><Relationship Id="rId36" Type="http://schemas.openxmlformats.org/officeDocument/2006/relationships/slideLayout" Target="../slideLayouts/slideLayout119.xml"/><Relationship Id="rId39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1.xml"/><Relationship Id="rId62" Type="http://schemas.openxmlformats.org/officeDocument/2006/relationships/slideLayout" Target="../slideLayouts/slideLayout145.xml"/><Relationship Id="rId61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03.xml"/><Relationship Id="rId64" Type="http://schemas.openxmlformats.org/officeDocument/2006/relationships/slideLayout" Target="../slideLayouts/slideLayout147.xml"/><Relationship Id="rId63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05.xml"/><Relationship Id="rId66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04.xml"/><Relationship Id="rId65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07.xml"/><Relationship Id="rId68" Type="http://schemas.openxmlformats.org/officeDocument/2006/relationships/slideLayout" Target="../slideLayouts/slideLayout151.xml"/><Relationship Id="rId23" Type="http://schemas.openxmlformats.org/officeDocument/2006/relationships/slideLayout" Target="../slideLayouts/slideLayout106.xml"/><Relationship Id="rId67" Type="http://schemas.openxmlformats.org/officeDocument/2006/relationships/slideLayout" Target="../slideLayouts/slideLayout150.xml"/><Relationship Id="rId60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08.xml"/><Relationship Id="rId69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2.xml"/><Relationship Id="rId51" Type="http://schemas.openxmlformats.org/officeDocument/2006/relationships/slideLayout" Target="../slideLayouts/slideLayout134.xml"/><Relationship Id="rId50" Type="http://schemas.openxmlformats.org/officeDocument/2006/relationships/slideLayout" Target="../slideLayouts/slideLayout133.xml"/><Relationship Id="rId53" Type="http://schemas.openxmlformats.org/officeDocument/2006/relationships/slideLayout" Target="../slideLayouts/slideLayout136.xml"/><Relationship Id="rId52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94.xml"/><Relationship Id="rId5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93.xml"/><Relationship Id="rId54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96.xml"/><Relationship Id="rId5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95.xml"/><Relationship Id="rId56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98.xml"/><Relationship Id="rId5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97.xml"/><Relationship Id="rId58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E46962"/>
          </p15:clr>
        </p15:guide>
        <p15:guide id="2" orient="horz" pos="540">
          <p15:clr>
            <a:srgbClr val="E46962"/>
          </p15:clr>
        </p15:guide>
        <p15:guide id="3" orient="horz" pos="1152">
          <p15:clr>
            <a:srgbClr val="E46962"/>
          </p15:clr>
        </p15:guide>
        <p15:guide id="4" orient="horz" pos="2972">
          <p15:clr>
            <a:srgbClr val="E46962"/>
          </p15:clr>
        </p15:guide>
        <p15:guide id="5" orient="horz" pos="3096">
          <p15:clr>
            <a:srgbClr val="E46962"/>
          </p15:clr>
        </p15:guide>
        <p15:guide id="6" pos="165">
          <p15:clr>
            <a:srgbClr val="E46962"/>
          </p15:clr>
        </p15:guide>
        <p15:guide id="7" pos="5596">
          <p15:clr>
            <a:srgbClr val="E46962"/>
          </p15:clr>
        </p15:guide>
        <p15:guide id="8" pos="468">
          <p15:clr>
            <a:srgbClr val="E46962"/>
          </p15:clr>
        </p15:guide>
        <p15:guide id="9" pos="594">
          <p15:clr>
            <a:srgbClr val="E46962"/>
          </p15:clr>
        </p15:guide>
        <p15:guide id="10" pos="891">
          <p15:clr>
            <a:srgbClr val="E46962"/>
          </p15:clr>
        </p15:guide>
        <p15:guide id="11" pos="1021">
          <p15:clr>
            <a:srgbClr val="E46962"/>
          </p15:clr>
        </p15:guide>
        <p15:guide id="12" pos="1324">
          <p15:clr>
            <a:srgbClr val="E46962"/>
          </p15:clr>
        </p15:guide>
        <p15:guide id="13" pos="1448">
          <p15:clr>
            <a:srgbClr val="E46962"/>
          </p15:clr>
        </p15:guide>
        <p15:guide id="14" pos="1751">
          <p15:clr>
            <a:srgbClr val="E46962"/>
          </p15:clr>
        </p15:guide>
        <p15:guide id="15" pos="1875">
          <p15:clr>
            <a:srgbClr val="E46962"/>
          </p15:clr>
        </p15:guide>
        <p15:guide id="16" pos="2178">
          <p15:clr>
            <a:srgbClr val="E46962"/>
          </p15:clr>
        </p15:guide>
        <p15:guide id="17" pos="2301">
          <p15:clr>
            <a:srgbClr val="E46962"/>
          </p15:clr>
        </p15:guide>
        <p15:guide id="18" pos="2605">
          <p15:clr>
            <a:srgbClr val="E46962"/>
          </p15:clr>
        </p15:guide>
        <p15:guide id="19" pos="2728">
          <p15:clr>
            <a:srgbClr val="E46962"/>
          </p15:clr>
        </p15:guide>
        <p15:guide id="20" pos="3032">
          <p15:clr>
            <a:srgbClr val="E46962"/>
          </p15:clr>
        </p15:guide>
        <p15:guide id="21" pos="3155">
          <p15:clr>
            <a:srgbClr val="E46962"/>
          </p15:clr>
        </p15:guide>
        <p15:guide id="22" pos="3459">
          <p15:clr>
            <a:srgbClr val="E46962"/>
          </p15:clr>
        </p15:guide>
        <p15:guide id="23" pos="3582">
          <p15:clr>
            <a:srgbClr val="E46962"/>
          </p15:clr>
        </p15:guide>
        <p15:guide id="24" pos="3886">
          <p15:clr>
            <a:srgbClr val="E46962"/>
          </p15:clr>
        </p15:guide>
        <p15:guide id="25" pos="4009">
          <p15:clr>
            <a:srgbClr val="E46962"/>
          </p15:clr>
        </p15:guide>
        <p15:guide id="26" pos="4312">
          <p15:clr>
            <a:srgbClr val="E46962"/>
          </p15:clr>
        </p15:guide>
        <p15:guide id="27" pos="4436">
          <p15:clr>
            <a:srgbClr val="E46962"/>
          </p15:clr>
        </p15:guide>
        <p15:guide id="28" pos="4739">
          <p15:clr>
            <a:srgbClr val="E46962"/>
          </p15:clr>
        </p15:guide>
        <p15:guide id="29" pos="4863">
          <p15:clr>
            <a:srgbClr val="E46962"/>
          </p15:clr>
        </p15:guide>
        <p15:guide id="30" pos="5166">
          <p15:clr>
            <a:srgbClr val="E46962"/>
          </p15:clr>
        </p15:guide>
        <p15:guide id="31" pos="529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8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8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8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8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8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8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8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8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  <p:sldLayoutId id="2147483765" r:id="rId35"/>
    <p:sldLayoutId id="2147483766" r:id="rId36"/>
    <p:sldLayoutId id="2147483767" r:id="rId37"/>
    <p:sldLayoutId id="2147483768" r:id="rId38"/>
    <p:sldLayoutId id="2147483769" r:id="rId39"/>
    <p:sldLayoutId id="2147483770" r:id="rId40"/>
    <p:sldLayoutId id="2147483771" r:id="rId41"/>
    <p:sldLayoutId id="2147483772" r:id="rId42"/>
    <p:sldLayoutId id="2147483773" r:id="rId43"/>
    <p:sldLayoutId id="2147483774" r:id="rId44"/>
    <p:sldLayoutId id="2147483775" r:id="rId45"/>
    <p:sldLayoutId id="2147483776" r:id="rId46"/>
    <p:sldLayoutId id="2147483777" r:id="rId47"/>
    <p:sldLayoutId id="2147483778" r:id="rId48"/>
    <p:sldLayoutId id="2147483779" r:id="rId49"/>
    <p:sldLayoutId id="2147483780" r:id="rId50"/>
    <p:sldLayoutId id="2147483781" r:id="rId51"/>
    <p:sldLayoutId id="2147483782" r:id="rId52"/>
    <p:sldLayoutId id="2147483783" r:id="rId53"/>
    <p:sldLayoutId id="2147483784" r:id="rId54"/>
    <p:sldLayoutId id="2147483785" r:id="rId55"/>
    <p:sldLayoutId id="2147483786" r:id="rId56"/>
    <p:sldLayoutId id="2147483787" r:id="rId57"/>
    <p:sldLayoutId id="2147483788" r:id="rId58"/>
    <p:sldLayoutId id="2147483789" r:id="rId59"/>
    <p:sldLayoutId id="2147483790" r:id="rId60"/>
    <p:sldLayoutId id="2147483791" r:id="rId61"/>
    <p:sldLayoutId id="2147483792" r:id="rId62"/>
    <p:sldLayoutId id="2147483793" r:id="rId63"/>
    <p:sldLayoutId id="2147483794" r:id="rId64"/>
    <p:sldLayoutId id="2147483795" r:id="rId65"/>
    <p:sldLayoutId id="2147483796" r:id="rId66"/>
    <p:sldLayoutId id="2147483797" r:id="rId67"/>
    <p:sldLayoutId id="2147483798" r:id="rId68"/>
    <p:sldLayoutId id="2147483799" r:id="rId69"/>
    <p:sldLayoutId id="2147483800" r:id="rId70"/>
    <p:sldLayoutId id="2147483801" r:id="rId71"/>
    <p:sldLayoutId id="2147483802" r:id="rId72"/>
    <p:sldLayoutId id="2147483803" r:id="rId73"/>
    <p:sldLayoutId id="2147483804" r:id="rId74"/>
    <p:sldLayoutId id="2147483805" r:id="rId75"/>
    <p:sldLayoutId id="2147483806" r:id="rId76"/>
    <p:sldLayoutId id="2147483807" r:id="rId77"/>
    <p:sldLayoutId id="2147483808" r:id="rId78"/>
    <p:sldLayoutId id="2147483809" r:id="rId79"/>
    <p:sldLayoutId id="2147483810" r:id="rId80"/>
    <p:sldLayoutId id="2147483811" r:id="rId81"/>
    <p:sldLayoutId id="2147483812" r:id="rId8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E46962"/>
          </p15:clr>
        </p15:guide>
        <p15:guide id="2" orient="horz" pos="540">
          <p15:clr>
            <a:srgbClr val="E46962"/>
          </p15:clr>
        </p15:guide>
        <p15:guide id="3" orient="horz" pos="1152">
          <p15:clr>
            <a:srgbClr val="E46962"/>
          </p15:clr>
        </p15:guide>
        <p15:guide id="4" orient="horz" pos="2972">
          <p15:clr>
            <a:srgbClr val="E46962"/>
          </p15:clr>
        </p15:guide>
        <p15:guide id="5" orient="horz" pos="3096">
          <p15:clr>
            <a:srgbClr val="E46962"/>
          </p15:clr>
        </p15:guide>
        <p15:guide id="6" pos="165">
          <p15:clr>
            <a:srgbClr val="E46962"/>
          </p15:clr>
        </p15:guide>
        <p15:guide id="7" pos="5596">
          <p15:clr>
            <a:srgbClr val="E46962"/>
          </p15:clr>
        </p15:guide>
        <p15:guide id="8" pos="468">
          <p15:clr>
            <a:srgbClr val="E46962"/>
          </p15:clr>
        </p15:guide>
        <p15:guide id="9" pos="594">
          <p15:clr>
            <a:srgbClr val="E46962"/>
          </p15:clr>
        </p15:guide>
        <p15:guide id="10" pos="891">
          <p15:clr>
            <a:srgbClr val="E46962"/>
          </p15:clr>
        </p15:guide>
        <p15:guide id="11" pos="1021">
          <p15:clr>
            <a:srgbClr val="E46962"/>
          </p15:clr>
        </p15:guide>
        <p15:guide id="12" pos="1324">
          <p15:clr>
            <a:srgbClr val="E46962"/>
          </p15:clr>
        </p15:guide>
        <p15:guide id="13" pos="1448">
          <p15:clr>
            <a:srgbClr val="E46962"/>
          </p15:clr>
        </p15:guide>
        <p15:guide id="14" pos="1751">
          <p15:clr>
            <a:srgbClr val="E46962"/>
          </p15:clr>
        </p15:guide>
        <p15:guide id="15" pos="1875">
          <p15:clr>
            <a:srgbClr val="E46962"/>
          </p15:clr>
        </p15:guide>
        <p15:guide id="16" pos="2178">
          <p15:clr>
            <a:srgbClr val="E46962"/>
          </p15:clr>
        </p15:guide>
        <p15:guide id="17" pos="2301">
          <p15:clr>
            <a:srgbClr val="E46962"/>
          </p15:clr>
        </p15:guide>
        <p15:guide id="18" pos="2605">
          <p15:clr>
            <a:srgbClr val="E46962"/>
          </p15:clr>
        </p15:guide>
        <p15:guide id="19" pos="2728">
          <p15:clr>
            <a:srgbClr val="E46962"/>
          </p15:clr>
        </p15:guide>
        <p15:guide id="20" pos="3032">
          <p15:clr>
            <a:srgbClr val="E46962"/>
          </p15:clr>
        </p15:guide>
        <p15:guide id="21" pos="3155">
          <p15:clr>
            <a:srgbClr val="E46962"/>
          </p15:clr>
        </p15:guide>
        <p15:guide id="22" pos="3459">
          <p15:clr>
            <a:srgbClr val="E46962"/>
          </p15:clr>
        </p15:guide>
        <p15:guide id="23" pos="3582">
          <p15:clr>
            <a:srgbClr val="E46962"/>
          </p15:clr>
        </p15:guide>
        <p15:guide id="24" pos="3886">
          <p15:clr>
            <a:srgbClr val="E46962"/>
          </p15:clr>
        </p15:guide>
        <p15:guide id="25" pos="4009">
          <p15:clr>
            <a:srgbClr val="E46962"/>
          </p15:clr>
        </p15:guide>
        <p15:guide id="26" pos="4312">
          <p15:clr>
            <a:srgbClr val="E46962"/>
          </p15:clr>
        </p15:guide>
        <p15:guide id="27" pos="4436">
          <p15:clr>
            <a:srgbClr val="E46962"/>
          </p15:clr>
        </p15:guide>
        <p15:guide id="28" pos="4739">
          <p15:clr>
            <a:srgbClr val="E46962"/>
          </p15:clr>
        </p15:guide>
        <p15:guide id="29" pos="4863">
          <p15:clr>
            <a:srgbClr val="E46962"/>
          </p15:clr>
        </p15:guide>
        <p15:guide id="30" pos="5166">
          <p15:clr>
            <a:srgbClr val="E46962"/>
          </p15:clr>
        </p15:guide>
        <p15:guide id="31" pos="529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hyperlink" Target="https://www.designcouncil.org.uk/" TargetMode="External"/><Relationship Id="rId5" Type="http://schemas.openxmlformats.org/officeDocument/2006/relationships/hyperlink" Target="https://creativecommons.org/licenses/by/4.0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hyperlink" Target="https://www.reddit.com/r/opensource/comments/pp6tx9/how_to_find_designers_for_opensource_project/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hyperlink" Target="https://discourse.opensourcedesign.net/t/i-would-like-to-contribute-to-open-source-as-a-product-designer-but-i-dont-know-how-or-where-to-start/4296/9" TargetMode="External"/><Relationship Id="rId11" Type="http://schemas.openxmlformats.org/officeDocument/2006/relationships/hyperlink" Target="https://www.reddit.com/r/opensource/comments/1jdr700/the_best_place_to_look_for_a_uxui_designer/" TargetMode="External"/><Relationship Id="rId10" Type="http://schemas.openxmlformats.org/officeDocument/2006/relationships/hyperlink" Target="https://www.reddit.com/r/web_design/comments/1cxm7x9/where_can_i_contribute_to_open_source_ux/" TargetMode="External"/><Relationship Id="rId12" Type="http://schemas.openxmlformats.org/officeDocument/2006/relationships/hyperlink" Target="https://opensource.com/life/15/9/ato-interview-garth-braithwait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6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4" name="Google Shape;1994;p168"/>
          <p:cNvSpPr txBox="1"/>
          <p:nvPr>
            <p:ph idx="1" type="body"/>
          </p:nvPr>
        </p:nvSpPr>
        <p:spPr>
          <a:xfrm>
            <a:off x="269575" y="4809225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sp>
        <p:nvSpPr>
          <p:cNvPr id="1995" name="Google Shape;1995;p168"/>
          <p:cNvSpPr txBox="1"/>
          <p:nvPr>
            <p:ph type="title"/>
          </p:nvPr>
        </p:nvSpPr>
        <p:spPr>
          <a:xfrm>
            <a:off x="916425" y="1274975"/>
            <a:ext cx="6471900" cy="105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You Don’t Need to Be a Designer to Design: Fixing UX in Open Source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1996" name="Google Shape;1996;p168"/>
          <p:cNvSpPr txBox="1"/>
          <p:nvPr>
            <p:ph idx="2" type="subTitle"/>
          </p:nvPr>
        </p:nvSpPr>
        <p:spPr>
          <a:xfrm>
            <a:off x="916425" y="2468872"/>
            <a:ext cx="3906300" cy="7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Archita Gorle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UX Designer, Canonical</a:t>
            </a:r>
            <a:b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</a:b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1997" name="Google Shape;1997;p168"/>
          <p:cNvSpPr txBox="1"/>
          <p:nvPr/>
        </p:nvSpPr>
        <p:spPr>
          <a:xfrm>
            <a:off x="871775" y="419475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 Sans Light"/>
                <a:ea typeface="Ubuntu Sans Light"/>
                <a:cs typeface="Ubuntu Sans Light"/>
                <a:sym typeface="Ubuntu Sans Light"/>
              </a:rPr>
              <a:t>01.02.2026</a:t>
            </a:r>
            <a:endParaRPr/>
          </a:p>
        </p:txBody>
      </p:sp>
      <p:pic>
        <p:nvPicPr>
          <p:cNvPr id="1998" name="Google Shape;1998;p168" title="fosdem-gear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631" y="4181053"/>
            <a:ext cx="2112050" cy="4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168" title="opensourcedesign-logo-text-narro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1114" y="4181050"/>
            <a:ext cx="1908365" cy="4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77"/>
          <p:cNvSpPr txBox="1"/>
          <p:nvPr>
            <p:ph idx="1" type="body"/>
          </p:nvPr>
        </p:nvSpPr>
        <p:spPr>
          <a:xfrm>
            <a:off x="937725" y="1838550"/>
            <a:ext cx="7945500" cy="4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I’m a </a:t>
            </a:r>
            <a:r>
              <a:rPr lang="en">
                <a:latin typeface="Ubuntu Sans Medium"/>
                <a:ea typeface="Ubuntu Sans Medium"/>
                <a:cs typeface="Ubuntu Sans Medium"/>
                <a:sym typeface="Ubuntu Sans Medium"/>
              </a:rPr>
              <a:t>UX Designer</a:t>
            </a: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.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069" name="Google Shape;2069;p177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/>
          </a:p>
        </p:txBody>
      </p:sp>
      <p:sp>
        <p:nvSpPr>
          <p:cNvPr id="2070" name="Google Shape;2070;p17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1" name="Google Shape;2071;p177"/>
          <p:cNvSpPr txBox="1"/>
          <p:nvPr/>
        </p:nvSpPr>
        <p:spPr>
          <a:xfrm>
            <a:off x="849975" y="2316450"/>
            <a:ext cx="507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Ubuntu Sans Light"/>
                <a:ea typeface="Ubuntu Sans Light"/>
                <a:cs typeface="Ubuntu Sans Light"/>
                <a:sym typeface="Ubuntu Sans Light"/>
              </a:rPr>
              <a:t>I’m also an </a:t>
            </a:r>
            <a:r>
              <a:rPr lang="en" sz="3200">
                <a:solidFill>
                  <a:schemeClr val="dk1"/>
                </a:solidFill>
                <a:latin typeface="Ubuntu Sans Medium"/>
                <a:ea typeface="Ubuntu Sans Medium"/>
                <a:cs typeface="Ubuntu Sans Medium"/>
                <a:sym typeface="Ubuntu Sans Medium"/>
              </a:rPr>
              <a:t>Engineer</a:t>
            </a:r>
            <a:r>
              <a:rPr lang="en" sz="3200">
                <a:solidFill>
                  <a:schemeClr val="dk1"/>
                </a:solidFill>
                <a:latin typeface="Ubuntu Sans Light"/>
                <a:ea typeface="Ubuntu Sans Light"/>
                <a:cs typeface="Ubuntu Sans Light"/>
                <a:sym typeface="Ubuntu Sans Light"/>
              </a:rPr>
              <a:t>.</a:t>
            </a:r>
            <a:endParaRPr>
              <a:latin typeface="Ubuntu Sans"/>
              <a:ea typeface="Ubuntu Sans"/>
              <a:cs typeface="Ubuntu Sans"/>
              <a:sym typeface="Ubuntu Sans"/>
            </a:endParaRPr>
          </a:p>
        </p:txBody>
      </p:sp>
      <p:sp>
        <p:nvSpPr>
          <p:cNvPr id="2072" name="Google Shape;2072;p177"/>
          <p:cNvSpPr txBox="1"/>
          <p:nvPr/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Ubuntu Sans Light"/>
                <a:ea typeface="Ubuntu Sans Light"/>
                <a:cs typeface="Ubuntu Sans Light"/>
                <a:sym typeface="Ubuntu Sans Light"/>
              </a:rPr>
              <a:t>Why believe me?</a:t>
            </a:r>
            <a:endParaRPr sz="3200"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7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8" name="Google Shape;2078;p178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Ubuntu Sans Medium"/>
              <a:ea typeface="Ubuntu Sans Medium"/>
              <a:cs typeface="Ubuntu Sans Medium"/>
              <a:sym typeface="Ubuntu Sans Medium"/>
            </a:endParaRPr>
          </a:p>
        </p:txBody>
      </p:sp>
      <p:graphicFrame>
        <p:nvGraphicFramePr>
          <p:cNvPr id="2079" name="Google Shape;2079;p178"/>
          <p:cNvGraphicFramePr/>
          <p:nvPr/>
        </p:nvGraphicFramePr>
        <p:xfrm>
          <a:off x="952500" y="202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239000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Engineering taught me </a:t>
                      </a:r>
                      <a:r>
                        <a:rPr lang="en" sz="2400">
                          <a:solidFill>
                            <a:schemeClr val="lt1"/>
                          </a:solidFill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how</a:t>
                      </a:r>
                      <a:r>
                        <a:rPr lang="en" sz="24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 to solve problems.</a:t>
                      </a:r>
                      <a:endParaRPr sz="2400">
                        <a:solidFill>
                          <a:schemeClr val="lt1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But, UX taught me to understand </a:t>
                      </a:r>
                      <a:r>
                        <a:rPr lang="en" sz="2400">
                          <a:solidFill>
                            <a:schemeClr val="lt1"/>
                          </a:solidFill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who</a:t>
                      </a:r>
                      <a:r>
                        <a:rPr lang="en" sz="24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 I’m solving them for, and </a:t>
                      </a:r>
                      <a:r>
                        <a:rPr lang="en" sz="2400">
                          <a:solidFill>
                            <a:schemeClr val="lt1"/>
                          </a:solidFill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why</a:t>
                      </a:r>
                      <a:r>
                        <a:rPr lang="en" sz="24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.</a:t>
                      </a:r>
                      <a:endParaRPr sz="2400">
                        <a:solidFill>
                          <a:schemeClr val="lt1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79"/>
          <p:cNvSpPr txBox="1"/>
          <p:nvPr>
            <p:ph idx="1" type="body"/>
          </p:nvPr>
        </p:nvSpPr>
        <p:spPr>
          <a:xfrm>
            <a:off x="937725" y="1838550"/>
            <a:ext cx="7653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Ubuntu Sans Light"/>
                <a:ea typeface="Ubuntu Sans Light"/>
                <a:cs typeface="Ubuntu Sans Light"/>
                <a:sym typeface="Ubuntu Sans Light"/>
              </a:rPr>
              <a:t>What if developers (and non-designers) could surface and improve UX issues progressively and intentionally </a:t>
            </a:r>
            <a:r>
              <a:rPr i="1" lang="en" sz="2400">
                <a:latin typeface="Ubuntu Sans Light"/>
                <a:ea typeface="Ubuntu Sans Light"/>
                <a:cs typeface="Ubuntu Sans Light"/>
                <a:sym typeface="Ubuntu Sans Light"/>
              </a:rPr>
              <a:t>when</a:t>
            </a:r>
            <a:r>
              <a:rPr lang="en" sz="2400">
                <a:latin typeface="Ubuntu Sans Light"/>
                <a:ea typeface="Ubuntu Sans Light"/>
                <a:cs typeface="Ubuntu Sans Light"/>
                <a:sym typeface="Ubuntu Sans Light"/>
              </a:rPr>
              <a:t> no designer is around?</a:t>
            </a:r>
            <a:endParaRPr sz="24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085" name="Google Shape;2085;p17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6" name="Google Shape;2086;p179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8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2" name="Google Shape;2092;p180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graphicFrame>
        <p:nvGraphicFramePr>
          <p:cNvPr id="2093" name="Google Shape;2093;p180"/>
          <p:cNvGraphicFramePr/>
          <p:nvPr/>
        </p:nvGraphicFramePr>
        <p:xfrm>
          <a:off x="9525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{28320927-D380-48AB-97F9-8E7444592C6E}</a:tableStyleId>
              </a:tblPr>
              <a:tblGrid>
                <a:gridCol w="7239000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UX is not owned by designers.</a:t>
                      </a:r>
                      <a:endParaRPr sz="1600">
                        <a:highlight>
                          <a:srgbClr val="FFFFFF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It’s improved by everyone.</a:t>
                      </a:r>
                      <a:endParaRPr sz="1600">
                        <a:highlight>
                          <a:srgbClr val="FFFFFF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Designers still bring deep expertise.</a:t>
                      </a:r>
                      <a:endParaRPr sz="1600">
                        <a:highlight>
                          <a:srgbClr val="FFFFFF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Developers bring context, constraints, and real-world signals.</a:t>
                      </a:r>
                      <a:endParaRPr sz="1600">
                        <a:highlight>
                          <a:srgbClr val="FFFFFF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rgbClr val="E954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4" name="Google Shape;2094;p180"/>
          <p:cNvSpPr txBox="1"/>
          <p:nvPr/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Ubuntu Sans Light"/>
                <a:ea typeface="Ubuntu Sans Light"/>
                <a:cs typeface="Ubuntu Sans Light"/>
                <a:sym typeface="Ubuntu Sans Light"/>
              </a:rPr>
              <a:t>UX is a Shared Responsibility</a:t>
            </a:r>
            <a:endParaRPr sz="3200"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8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0" name="Google Shape;2100;p181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F7F7F"/>
                </a:solidFill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solidFill>
                <a:srgbClr val="7F7F7F"/>
              </a:solidFill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solidFill>
                <a:srgbClr val="7F7F7F"/>
              </a:solidFill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sp>
        <p:nvSpPr>
          <p:cNvPr id="2101" name="Google Shape;2101;p181"/>
          <p:cNvSpPr txBox="1"/>
          <p:nvPr>
            <p:ph type="title"/>
          </p:nvPr>
        </p:nvSpPr>
        <p:spPr>
          <a:xfrm>
            <a:off x="916425" y="1828800"/>
            <a:ext cx="51300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UX Design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is not just a role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82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UX Design </a:t>
            </a:r>
            <a:r>
              <a:rPr lang="en">
                <a:solidFill>
                  <a:schemeClr val="dk1"/>
                </a:solidFill>
                <a:latin typeface="Ubuntu Sans Light"/>
                <a:ea typeface="Ubuntu Sans Light"/>
                <a:cs typeface="Ubuntu Sans Light"/>
                <a:sym typeface="Ubuntu Sans Light"/>
              </a:rPr>
              <a:t>≠ Figma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07" name="Google Shape;2107;p18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8" name="Google Shape;2108;p182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pic>
        <p:nvPicPr>
          <p:cNvPr id="2109" name="Google Shape;210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188" y="919288"/>
            <a:ext cx="6503634" cy="374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83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UX Design ≠ Making things pretty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15" name="Google Shape;2115;p18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6" name="Google Shape;2116;p183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pic>
        <p:nvPicPr>
          <p:cNvPr id="2117" name="Google Shape;2117;p183"/>
          <p:cNvPicPr preferRelativeResize="0"/>
          <p:nvPr/>
        </p:nvPicPr>
        <p:blipFill rotWithShape="1">
          <a:blip r:embed="rId3">
            <a:alphaModFix/>
          </a:blip>
          <a:srcRect b="26907" l="0" r="0" t="14085"/>
          <a:stretch/>
        </p:blipFill>
        <p:spPr>
          <a:xfrm>
            <a:off x="1648550" y="1067913"/>
            <a:ext cx="5846900" cy="344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84"/>
          <p:cNvSpPr txBox="1"/>
          <p:nvPr>
            <p:ph type="title"/>
          </p:nvPr>
        </p:nvSpPr>
        <p:spPr>
          <a:xfrm>
            <a:off x="942775" y="265575"/>
            <a:ext cx="7940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UX Design ≠ </a:t>
            </a: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Fancy frameworks 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23" name="Google Shape;2123;p18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4" name="Google Shape;2124;p184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pic>
        <p:nvPicPr>
          <p:cNvPr id="2125" name="Google Shape;2125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647" y="1209150"/>
            <a:ext cx="6100125" cy="2952318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184"/>
          <p:cNvSpPr txBox="1"/>
          <p:nvPr/>
        </p:nvSpPr>
        <p:spPr>
          <a:xfrm>
            <a:off x="942775" y="4518900"/>
            <a:ext cx="6570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Ubuntu Sans Light"/>
                <a:ea typeface="Ubuntu Sans Light"/>
                <a:cs typeface="Ubuntu Sans Light"/>
                <a:sym typeface="Ubuntu Sans Light"/>
              </a:rPr>
              <a:t>The Double Diamond by the </a:t>
            </a:r>
            <a:r>
              <a:rPr lang="en" sz="800" u="sng">
                <a:solidFill>
                  <a:schemeClr val="hlink"/>
                </a:solidFill>
                <a:latin typeface="Ubuntu Sans Light"/>
                <a:ea typeface="Ubuntu Sans Light"/>
                <a:cs typeface="Ubuntu Sans Light"/>
                <a:sym typeface="Ubuntu Sans Light"/>
                <a:hlinkClick r:id="rId4"/>
              </a:rPr>
              <a:t>Design Council</a:t>
            </a:r>
            <a:r>
              <a:rPr lang="en" sz="800">
                <a:latin typeface="Ubuntu Sans Light"/>
                <a:ea typeface="Ubuntu Sans Light"/>
                <a:cs typeface="Ubuntu Sans Light"/>
                <a:sym typeface="Ubuntu Sans Light"/>
              </a:rPr>
              <a:t> is licensed under a </a:t>
            </a:r>
            <a:r>
              <a:rPr lang="en" sz="800" u="sng">
                <a:solidFill>
                  <a:schemeClr val="hlink"/>
                </a:solidFill>
                <a:latin typeface="Ubuntu Sans Light"/>
                <a:ea typeface="Ubuntu Sans Light"/>
                <a:cs typeface="Ubuntu Sans Light"/>
                <a:sym typeface="Ubuntu Sans Light"/>
                <a:hlinkClick r:id="rId5"/>
              </a:rPr>
              <a:t>CC BY 4.0 license</a:t>
            </a:r>
            <a:r>
              <a:rPr lang="en" sz="800">
                <a:latin typeface="Ubuntu Sans Light"/>
                <a:ea typeface="Ubuntu Sans Light"/>
                <a:cs typeface="Ubuntu Sans Light"/>
                <a:sym typeface="Ubuntu Sans Light"/>
              </a:rPr>
              <a:t>.</a:t>
            </a:r>
            <a:endParaRPr b="0" i="0" sz="800" u="none" cap="none" strike="noStrike">
              <a:solidFill>
                <a:srgbClr val="0066CC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8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2" name="Google Shape;2132;p185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Ubuntu Sans Medium"/>
              <a:ea typeface="Ubuntu Sans Medium"/>
              <a:cs typeface="Ubuntu Sans Medium"/>
              <a:sym typeface="Ubuntu Sans Medium"/>
            </a:endParaRPr>
          </a:p>
        </p:txBody>
      </p:sp>
      <p:graphicFrame>
        <p:nvGraphicFramePr>
          <p:cNvPr id="2133" name="Google Shape;2133;p185"/>
          <p:cNvGraphicFramePr/>
          <p:nvPr/>
        </p:nvGraphicFramePr>
        <p:xfrm>
          <a:off x="952500" y="202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239000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200">
                          <a:solidFill>
                            <a:schemeClr val="lt1"/>
                          </a:solidFill>
                          <a:latin typeface="Ubuntu Sans"/>
                          <a:ea typeface="Ubuntu Sans"/>
                          <a:cs typeface="Ubuntu Sans"/>
                          <a:sym typeface="Ubuntu Sans"/>
                        </a:rPr>
                        <a:t>understanding</a:t>
                      </a:r>
                      <a:r>
                        <a:rPr lang="en" sz="32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 what people are trying to do, and </a:t>
                      </a:r>
                      <a:r>
                        <a:rPr b="1" lang="en" sz="3200">
                          <a:solidFill>
                            <a:schemeClr val="lt1"/>
                          </a:solidFill>
                          <a:latin typeface="Ubuntu Sans"/>
                          <a:ea typeface="Ubuntu Sans"/>
                          <a:cs typeface="Ubuntu Sans"/>
                          <a:sym typeface="Ubuntu Sans"/>
                        </a:rPr>
                        <a:t>improving</a:t>
                      </a:r>
                      <a:r>
                        <a:rPr lang="en" sz="32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 how they do it.</a:t>
                      </a:r>
                      <a:endParaRPr sz="3200">
                        <a:solidFill>
                          <a:schemeClr val="lt1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4" name="Google Shape;2134;p185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UX Design is…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8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0" name="Google Shape;2140;p186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F7F7F"/>
                </a:solidFill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solidFill>
                <a:srgbClr val="7F7F7F"/>
              </a:solidFill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solidFill>
                <a:srgbClr val="7F7F7F"/>
              </a:solidFill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sp>
        <p:nvSpPr>
          <p:cNvPr id="2141" name="Google Shape;2141;p186"/>
          <p:cNvSpPr txBox="1"/>
          <p:nvPr>
            <p:ph type="title"/>
          </p:nvPr>
        </p:nvSpPr>
        <p:spPr>
          <a:xfrm>
            <a:off x="916425" y="1828800"/>
            <a:ext cx="51300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Ubuntu Sans SemiBold"/>
              <a:buAutoNum type="romanUcPeriod"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Understand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the Problem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69"/>
          <p:cNvSpPr txBox="1"/>
          <p:nvPr>
            <p:ph idx="1" type="body"/>
          </p:nvPr>
        </p:nvSpPr>
        <p:spPr>
          <a:xfrm>
            <a:off x="782384" y="1995750"/>
            <a:ext cx="79455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Why are there fewer UX designers contributing to Open source projects compared to commercial tech?</a:t>
            </a:r>
            <a:endParaRPr sz="2600"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005" name="Google Shape;2005;p16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6" name="Google Shape;2006;p169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87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Ubuntu Sans Light"/>
              <a:buAutoNum type="arabicPeriod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Observe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47" name="Google Shape;2147;p18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8" name="Google Shape;2148;p187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graphicFrame>
        <p:nvGraphicFramePr>
          <p:cNvPr id="2149" name="Google Shape;2149;p187"/>
          <p:cNvGraphicFramePr/>
          <p:nvPr/>
        </p:nvGraphicFramePr>
        <p:xfrm>
          <a:off x="947663" y="125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1350475"/>
                <a:gridCol w="6589925"/>
              </a:tblGrid>
              <a:tr h="822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T="36575" marB="36575" marR="0" marL="0">
                    <a:lnL cap="flat" cmpd="sng" w="9525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Watch someone new try your project.</a:t>
                      </a:r>
                      <a:endParaRPr sz="1600" u="none" cap="none" strike="noStrike">
                        <a:solidFill>
                          <a:srgbClr val="333333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36575" marB="36575" marR="0" marL="0">
                    <a:lnL cap="flat" cmpd="sng" w="9525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8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T="36575" marB="36575" marR="0" marL="0">
                    <a:lnL cap="flat" cmpd="sng" w="9525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Read GitHub / forum threads.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36575" marB="36575" marR="0" marL="0">
                    <a:lnL cap="flat" cmpd="sng" w="9525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T="36575" marB="36575" marR="0" marL="0">
                    <a:lnL cap="flat" cmpd="sng" w="9525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Keep a list of “UX Bugs.”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36575" marB="36575" marR="0" marL="0">
                    <a:lnL cap="flat" cmpd="sng" w="9525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50" name="Google Shape;2150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920" y="1328276"/>
            <a:ext cx="426709" cy="59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8400" y="3086425"/>
            <a:ext cx="472150" cy="4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4863" y="2207350"/>
            <a:ext cx="598804" cy="59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187"/>
          <p:cNvSpPr txBox="1"/>
          <p:nvPr/>
        </p:nvSpPr>
        <p:spPr>
          <a:xfrm>
            <a:off x="877075" y="4055763"/>
            <a:ext cx="770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buntu Sans Light"/>
                <a:ea typeface="Ubuntu Sans Light"/>
                <a:cs typeface="Ubuntu Sans Light"/>
                <a:sym typeface="Ubuntu Sans Light"/>
              </a:rPr>
              <a:t>Even 10 minutes watching one person is worth more than 10 hours of guessing!</a:t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88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2. Ask WHY? (Until It Hurts)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59" name="Google Shape;2159;p188"/>
          <p:cNvSpPr txBox="1"/>
          <p:nvPr>
            <p:ph idx="1" type="body"/>
          </p:nvPr>
        </p:nvSpPr>
        <p:spPr>
          <a:xfrm>
            <a:off x="942775" y="2209810"/>
            <a:ext cx="7244100" cy="2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Quick Method:</a:t>
            </a: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 Ask “Why?” 3–5 times to find the real problem.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Example:  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“ Users fail at setup → </a:t>
            </a: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why?</a:t>
            </a: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 → they skip step 2 → </a:t>
            </a: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why?</a:t>
            </a: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 → it’s buried                           in long text → </a:t>
            </a: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why?</a:t>
            </a: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 → docs lack structure.”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60" name="Google Shape;2160;p18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1" name="Google Shape;2161;p188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grpSp>
        <p:nvGrpSpPr>
          <p:cNvPr id="2162" name="Google Shape;2162;p188"/>
          <p:cNvGrpSpPr/>
          <p:nvPr/>
        </p:nvGrpSpPr>
        <p:grpSpPr>
          <a:xfrm>
            <a:off x="1102263" y="1322908"/>
            <a:ext cx="6997349" cy="393606"/>
            <a:chOff x="1102263" y="1153575"/>
            <a:chExt cx="6997349" cy="393606"/>
          </a:xfrm>
        </p:grpSpPr>
        <p:sp>
          <p:nvSpPr>
            <p:cNvPr id="2163" name="Google Shape;2163;p188"/>
            <p:cNvSpPr/>
            <p:nvPr/>
          </p:nvSpPr>
          <p:spPr>
            <a:xfrm>
              <a:off x="1102263" y="1153575"/>
              <a:ext cx="1037178" cy="393606"/>
            </a:xfrm>
            <a:prstGeom prst="flowChartTermina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Problem</a:t>
              </a:r>
              <a:endParaRPr/>
            </a:p>
          </p:txBody>
        </p:sp>
        <p:sp>
          <p:nvSpPr>
            <p:cNvPr id="2164" name="Google Shape;2164;p188"/>
            <p:cNvSpPr/>
            <p:nvPr/>
          </p:nvSpPr>
          <p:spPr>
            <a:xfrm>
              <a:off x="6845300" y="1153575"/>
              <a:ext cx="1254312" cy="393606"/>
            </a:xfrm>
            <a:prstGeom prst="flowChartTermina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Root cause</a:t>
              </a:r>
              <a:endParaRPr/>
            </a:p>
          </p:txBody>
        </p:sp>
        <p:sp>
          <p:nvSpPr>
            <p:cNvPr id="2165" name="Google Shape;2165;p188"/>
            <p:cNvSpPr/>
            <p:nvPr/>
          </p:nvSpPr>
          <p:spPr>
            <a:xfrm>
              <a:off x="2762180" y="1153575"/>
              <a:ext cx="7383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Why?</a:t>
              </a:r>
              <a:endParaRPr/>
            </a:p>
          </p:txBody>
        </p:sp>
        <p:sp>
          <p:nvSpPr>
            <p:cNvPr id="2166" name="Google Shape;2166;p188"/>
            <p:cNvSpPr/>
            <p:nvPr/>
          </p:nvSpPr>
          <p:spPr>
            <a:xfrm>
              <a:off x="4123220" y="1153575"/>
              <a:ext cx="7383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Why?</a:t>
              </a:r>
              <a:endParaRPr/>
            </a:p>
          </p:txBody>
        </p:sp>
        <p:sp>
          <p:nvSpPr>
            <p:cNvPr id="2167" name="Google Shape;2167;p188"/>
            <p:cNvSpPr/>
            <p:nvPr/>
          </p:nvSpPr>
          <p:spPr>
            <a:xfrm>
              <a:off x="5484260" y="1153575"/>
              <a:ext cx="7383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Why?</a:t>
              </a:r>
              <a:endParaRPr/>
            </a:p>
          </p:txBody>
        </p:sp>
        <p:cxnSp>
          <p:nvCxnSpPr>
            <p:cNvPr id="2168" name="Google Shape;2168;p188"/>
            <p:cNvCxnSpPr>
              <a:stCxn id="2163" idx="3"/>
              <a:endCxn id="2165" idx="1"/>
            </p:cNvCxnSpPr>
            <p:nvPr/>
          </p:nvCxnSpPr>
          <p:spPr>
            <a:xfrm>
              <a:off x="2139441" y="1350378"/>
              <a:ext cx="622800" cy="0"/>
            </a:xfrm>
            <a:prstGeom prst="straightConnector1">
              <a:avLst/>
            </a:prstGeom>
            <a:noFill/>
            <a:ln cap="flat" cmpd="sng" w="9525">
              <a:solidFill>
                <a:srgbClr val="E9542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9" name="Google Shape;2169;p188"/>
            <p:cNvCxnSpPr>
              <a:stCxn id="2165" idx="3"/>
              <a:endCxn id="2166" idx="1"/>
            </p:cNvCxnSpPr>
            <p:nvPr/>
          </p:nvCxnSpPr>
          <p:spPr>
            <a:xfrm>
              <a:off x="3500480" y="1350375"/>
              <a:ext cx="622800" cy="0"/>
            </a:xfrm>
            <a:prstGeom prst="straightConnector1">
              <a:avLst/>
            </a:prstGeom>
            <a:noFill/>
            <a:ln cap="flat" cmpd="sng" w="9525">
              <a:solidFill>
                <a:srgbClr val="E9542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70" name="Google Shape;2170;p188"/>
            <p:cNvCxnSpPr>
              <a:stCxn id="2166" idx="3"/>
              <a:endCxn id="2167" idx="1"/>
            </p:cNvCxnSpPr>
            <p:nvPr/>
          </p:nvCxnSpPr>
          <p:spPr>
            <a:xfrm>
              <a:off x="4861520" y="1350375"/>
              <a:ext cx="622800" cy="0"/>
            </a:xfrm>
            <a:prstGeom prst="straightConnector1">
              <a:avLst/>
            </a:prstGeom>
            <a:noFill/>
            <a:ln cap="flat" cmpd="sng" w="9525">
              <a:solidFill>
                <a:srgbClr val="E9542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71" name="Google Shape;2171;p188"/>
            <p:cNvCxnSpPr>
              <a:stCxn id="2167" idx="3"/>
              <a:endCxn id="2164" idx="1"/>
            </p:cNvCxnSpPr>
            <p:nvPr/>
          </p:nvCxnSpPr>
          <p:spPr>
            <a:xfrm>
              <a:off x="6222560" y="1350375"/>
              <a:ext cx="622800" cy="0"/>
            </a:xfrm>
            <a:prstGeom prst="straightConnector1">
              <a:avLst/>
            </a:prstGeom>
            <a:noFill/>
            <a:ln cap="flat" cmpd="sng" w="9525">
              <a:solidFill>
                <a:srgbClr val="E9542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89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3. Talk to (a few) users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77" name="Google Shape;2177;p18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8" name="Google Shape;2178;p189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sp>
        <p:nvSpPr>
          <p:cNvPr id="2179" name="Google Shape;2179;p189"/>
          <p:cNvSpPr txBox="1"/>
          <p:nvPr/>
        </p:nvSpPr>
        <p:spPr>
          <a:xfrm>
            <a:off x="942775" y="1097275"/>
            <a:ext cx="72603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buntu Sans SemiBold"/>
                <a:ea typeface="Ubuntu Sans SemiBold"/>
                <a:cs typeface="Ubuntu Sans SemiBold"/>
                <a:sym typeface="Ubuntu Sans SemiBold"/>
              </a:rPr>
              <a:t>Quick method:</a:t>
            </a:r>
            <a:r>
              <a:rPr lang="en" sz="1600">
                <a:latin typeface="Ubuntu Sans Light"/>
                <a:ea typeface="Ubuntu Sans Light"/>
                <a:cs typeface="Ubuntu Sans Light"/>
                <a:sym typeface="Ubuntu Sans Light"/>
              </a:rPr>
              <a:t> Ask just these 3 questions:</a:t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Ubuntu Sans Light"/>
              <a:buChar char="●"/>
            </a:pPr>
            <a:r>
              <a:rPr lang="en" sz="1600">
                <a:latin typeface="Ubuntu Sans Light"/>
                <a:ea typeface="Ubuntu Sans Light"/>
                <a:cs typeface="Ubuntu Sans Light"/>
                <a:sym typeface="Ubuntu Sans Light"/>
              </a:rPr>
              <a:t>What are you trying to do?</a:t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Ubuntu Sans Light"/>
              <a:buChar char="●"/>
            </a:pPr>
            <a:r>
              <a:rPr lang="en" sz="1600">
                <a:latin typeface="Ubuntu Sans Light"/>
                <a:ea typeface="Ubuntu Sans Light"/>
                <a:cs typeface="Ubuntu Sans Light"/>
                <a:sym typeface="Ubuntu Sans Light"/>
              </a:rPr>
              <a:t>What’s easy or hard?</a:t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Ubuntu Sans Light"/>
              <a:buChar char="●"/>
            </a:pPr>
            <a:r>
              <a:rPr lang="en" sz="1600">
                <a:latin typeface="Ubuntu Sans Light"/>
                <a:ea typeface="Ubuntu Sans Light"/>
                <a:cs typeface="Ubuntu Sans Light"/>
                <a:sym typeface="Ubuntu Sans Light"/>
              </a:rPr>
              <a:t>When did you last get frustrated?</a:t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80" name="Google Shape;2180;p189"/>
          <p:cNvSpPr txBox="1"/>
          <p:nvPr/>
        </p:nvSpPr>
        <p:spPr>
          <a:xfrm>
            <a:off x="1322425" y="3273875"/>
            <a:ext cx="70998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Even 5–7 users can reveal ~80% of key usability issues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. 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81" name="Google Shape;2181;p189"/>
          <p:cNvSpPr txBox="1"/>
          <p:nvPr/>
        </p:nvSpPr>
        <p:spPr>
          <a:xfrm>
            <a:off x="1320942" y="3669838"/>
            <a:ext cx="70998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Jakob Nielsen, 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Nielsen Norman Group</a:t>
            </a:r>
            <a:endParaRPr sz="1200">
              <a:solidFill>
                <a:srgbClr val="666666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82" name="Google Shape;2182;p189"/>
          <p:cNvSpPr txBox="1"/>
          <p:nvPr/>
        </p:nvSpPr>
        <p:spPr>
          <a:xfrm>
            <a:off x="1010875" y="3326079"/>
            <a:ext cx="311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E95420"/>
                </a:solidFill>
                <a:latin typeface="Ubuntu Light"/>
                <a:ea typeface="Ubuntu Light"/>
                <a:cs typeface="Ubuntu Light"/>
                <a:sym typeface="Ubuntu Light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90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4. Define clearly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188" name="Google Shape;2188;p19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9" name="Google Shape;2189;p190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graphicFrame>
        <p:nvGraphicFramePr>
          <p:cNvPr id="2190" name="Google Shape;2190;p190"/>
          <p:cNvGraphicFramePr/>
          <p:nvPr/>
        </p:nvGraphicFramePr>
        <p:xfrm>
          <a:off x="626600" y="168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630575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“New users can’t complete setup because the instructions are long and unclear.”</a:t>
                      </a:r>
                      <a:endParaRPr sz="1600">
                        <a:highlight>
                          <a:srgbClr val="FFFFFF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rgbClr val="E954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1" name="Google Shape;2191;p190"/>
          <p:cNvSpPr txBox="1"/>
          <p:nvPr/>
        </p:nvSpPr>
        <p:spPr>
          <a:xfrm>
            <a:off x="626600" y="1185342"/>
            <a:ext cx="74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A good UX problem statement looks like: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graphicFrame>
        <p:nvGraphicFramePr>
          <p:cNvPr id="2192" name="Google Shape;2192;p190"/>
          <p:cNvGraphicFramePr/>
          <p:nvPr/>
        </p:nvGraphicFramePr>
        <p:xfrm>
          <a:off x="626600" y="2876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630575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“We need a new installer.”</a:t>
                      </a:r>
                      <a:endParaRPr sz="1600">
                        <a:highlight>
                          <a:srgbClr val="FFFFFF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rgbClr val="E954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3" name="Google Shape;2193;p190"/>
          <p:cNvSpPr txBox="1"/>
          <p:nvPr/>
        </p:nvSpPr>
        <p:spPr>
          <a:xfrm>
            <a:off x="626600" y="2396075"/>
            <a:ext cx="74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A bad UX problem statement looks like: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graphicFrame>
        <p:nvGraphicFramePr>
          <p:cNvPr id="2194" name="Google Shape;2194;p190"/>
          <p:cNvGraphicFramePr/>
          <p:nvPr/>
        </p:nvGraphicFramePr>
        <p:xfrm>
          <a:off x="626600" y="40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239000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“</a:t>
                      </a:r>
                      <a:r>
                        <a:rPr lang="en" sz="1600">
                          <a:highlight>
                            <a:srgbClr val="FFFFFF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Who</a:t>
                      </a: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 is struggling, with </a:t>
                      </a:r>
                      <a:r>
                        <a:rPr lang="en" sz="1600">
                          <a:highlight>
                            <a:srgbClr val="FFFFFF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what</a:t>
                      </a: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, and </a:t>
                      </a:r>
                      <a:r>
                        <a:rPr lang="en" sz="1600">
                          <a:highlight>
                            <a:srgbClr val="FFFFFF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why</a:t>
                      </a:r>
                      <a:r>
                        <a:rPr lang="en" sz="1600">
                          <a:highlight>
                            <a:srgbClr val="FFFFFF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?”</a:t>
                      </a:r>
                      <a:endParaRPr sz="1600">
                        <a:highlight>
                          <a:srgbClr val="FFFFFF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rgbClr val="E954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5" name="Google Shape;2195;p190"/>
          <p:cNvSpPr txBox="1"/>
          <p:nvPr/>
        </p:nvSpPr>
        <p:spPr>
          <a:xfrm>
            <a:off x="626600" y="3575737"/>
            <a:ext cx="74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SemiBold"/>
                <a:ea typeface="Ubuntu Sans SemiBold"/>
                <a:cs typeface="Ubuntu Sans SemiBold"/>
                <a:sym typeface="Ubuntu Sans SemiBold"/>
              </a:rPr>
              <a:t>Quick method: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  Use the format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9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1" name="Google Shape;2201;p191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F7F7F"/>
                </a:solidFill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solidFill>
                <a:srgbClr val="7F7F7F"/>
              </a:solidFill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solidFill>
                <a:srgbClr val="7F7F7F"/>
              </a:solidFill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sp>
        <p:nvSpPr>
          <p:cNvPr id="2202" name="Google Shape;2202;p191"/>
          <p:cNvSpPr txBox="1"/>
          <p:nvPr>
            <p:ph type="title"/>
          </p:nvPr>
        </p:nvSpPr>
        <p:spPr>
          <a:xfrm>
            <a:off x="916425" y="1828800"/>
            <a:ext cx="51300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II. </a:t>
            </a: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Improve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    the Solution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92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Draw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08" name="Google Shape;2208;p19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09" name="Google Shape;2209;p192"/>
          <p:cNvGraphicFramePr/>
          <p:nvPr/>
        </p:nvGraphicFramePr>
        <p:xfrm>
          <a:off x="742950" y="184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4265625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You don’t need Figma. Just draw.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571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Boxes. Arrows. Labels.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571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Share it in the issue. Start the conversation.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10" name="Google Shape;2210;p192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pic>
        <p:nvPicPr>
          <p:cNvPr id="2211" name="Google Shape;221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625" y="766875"/>
            <a:ext cx="3473350" cy="34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192"/>
          <p:cNvSpPr txBox="1"/>
          <p:nvPr/>
        </p:nvSpPr>
        <p:spPr>
          <a:xfrm>
            <a:off x="626600" y="3575725"/>
            <a:ext cx="426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SemiBold"/>
                <a:ea typeface="Ubuntu Sans SemiBold"/>
                <a:cs typeface="Ubuntu Sans SemiBold"/>
                <a:sym typeface="Ubuntu Sans SemiBold"/>
              </a:rPr>
              <a:t>Quick method: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  Pen &amp; Paper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93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The Crazy 8s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18" name="Google Shape;2218;p19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19" name="Google Shape;2219;p193"/>
          <p:cNvGraphicFramePr/>
          <p:nvPr/>
        </p:nvGraphicFramePr>
        <p:xfrm>
          <a:off x="742950" y="184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2118950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8 Minutes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8 Ideas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0" name="Google Shape;2220;p193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pic>
        <p:nvPicPr>
          <p:cNvPr id="2221" name="Google Shape;2221;p193"/>
          <p:cNvPicPr preferRelativeResize="0"/>
          <p:nvPr/>
        </p:nvPicPr>
        <p:blipFill rotWithShape="1">
          <a:blip r:embed="rId3">
            <a:alphaModFix/>
          </a:blip>
          <a:srcRect b="16483" l="0" r="0" t="14431"/>
          <a:stretch/>
        </p:blipFill>
        <p:spPr>
          <a:xfrm>
            <a:off x="3298225" y="1088200"/>
            <a:ext cx="4516076" cy="31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94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Share &amp; Test 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27" name="Google Shape;2227;p19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28" name="Google Shape;2228;p194"/>
          <p:cNvGraphicFramePr/>
          <p:nvPr/>
        </p:nvGraphicFramePr>
        <p:xfrm>
          <a:off x="742950" y="184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052025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You don’t always need a prototype to test.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You just need an idea people can react to.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9" name="Google Shape;2229;p194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95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The 1-Minute Usability Test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35" name="Google Shape;2235;p19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6" name="Google Shape;2236;p195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sp>
        <p:nvSpPr>
          <p:cNvPr id="2237" name="Google Shape;2237;p195"/>
          <p:cNvSpPr/>
          <p:nvPr/>
        </p:nvSpPr>
        <p:spPr>
          <a:xfrm>
            <a:off x="1738237" y="1934187"/>
            <a:ext cx="1500300" cy="569400"/>
          </a:xfrm>
          <a:prstGeom prst="rect">
            <a:avLst/>
          </a:prstGeom>
          <a:solidFill>
            <a:schemeClr val="lt2"/>
          </a:solidFill>
          <a:ln cap="flat" cmpd="sng" w="13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2250" lIns="132250" spcFirstLastPara="1" rIns="132250" wrap="square" tIns="132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5"/>
              <a:t>1 Task</a:t>
            </a:r>
            <a:endParaRPr sz="2025"/>
          </a:p>
        </p:txBody>
      </p:sp>
      <p:sp>
        <p:nvSpPr>
          <p:cNvPr id="2238" name="Google Shape;2238;p195"/>
          <p:cNvSpPr/>
          <p:nvPr/>
        </p:nvSpPr>
        <p:spPr>
          <a:xfrm>
            <a:off x="4139258" y="1934187"/>
            <a:ext cx="1068000" cy="569400"/>
          </a:xfrm>
          <a:prstGeom prst="rect">
            <a:avLst/>
          </a:prstGeom>
          <a:solidFill>
            <a:schemeClr val="lt2"/>
          </a:solidFill>
          <a:ln cap="flat" cmpd="sng" w="13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2250" lIns="132250" spcFirstLastPara="1" rIns="132250" wrap="square" tIns="132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5"/>
              <a:t>1 User</a:t>
            </a:r>
            <a:endParaRPr sz="2025"/>
          </a:p>
        </p:txBody>
      </p:sp>
      <p:sp>
        <p:nvSpPr>
          <p:cNvPr id="2239" name="Google Shape;2239;p195"/>
          <p:cNvSpPr/>
          <p:nvPr/>
        </p:nvSpPr>
        <p:spPr>
          <a:xfrm>
            <a:off x="6107970" y="1934175"/>
            <a:ext cx="1297800" cy="569400"/>
          </a:xfrm>
          <a:prstGeom prst="rect">
            <a:avLst/>
          </a:prstGeom>
          <a:solidFill>
            <a:schemeClr val="lt2"/>
          </a:solidFill>
          <a:ln cap="flat" cmpd="sng" w="13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2250" lIns="132250" spcFirstLastPara="1" rIns="132250" wrap="square" tIns="132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5"/>
              <a:t>1 Minute</a:t>
            </a:r>
            <a:endParaRPr sz="2025"/>
          </a:p>
        </p:txBody>
      </p:sp>
      <p:cxnSp>
        <p:nvCxnSpPr>
          <p:cNvPr id="2240" name="Google Shape;2240;p195"/>
          <p:cNvCxnSpPr>
            <a:stCxn id="2237" idx="3"/>
            <a:endCxn id="2238" idx="1"/>
          </p:cNvCxnSpPr>
          <p:nvPr/>
        </p:nvCxnSpPr>
        <p:spPr>
          <a:xfrm>
            <a:off x="3238537" y="2218887"/>
            <a:ext cx="900600" cy="0"/>
          </a:xfrm>
          <a:prstGeom prst="straightConnector1">
            <a:avLst/>
          </a:prstGeom>
          <a:noFill/>
          <a:ln cap="flat" cmpd="sng" w="13775">
            <a:solidFill>
              <a:srgbClr val="E9542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1" name="Google Shape;2241;p195"/>
          <p:cNvCxnSpPr>
            <a:stCxn id="2238" idx="3"/>
            <a:endCxn id="2239" idx="1"/>
          </p:cNvCxnSpPr>
          <p:nvPr/>
        </p:nvCxnSpPr>
        <p:spPr>
          <a:xfrm>
            <a:off x="5207258" y="2218887"/>
            <a:ext cx="900600" cy="0"/>
          </a:xfrm>
          <a:prstGeom prst="straightConnector1">
            <a:avLst/>
          </a:prstGeom>
          <a:noFill/>
          <a:ln cap="flat" cmpd="sng" w="13775">
            <a:solidFill>
              <a:srgbClr val="E9542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96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Who is a ‘Real’ user?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47" name="Google Shape;2247;p19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48" name="Google Shape;2248;p196"/>
          <p:cNvGraphicFramePr/>
          <p:nvPr/>
        </p:nvGraphicFramePr>
        <p:xfrm>
          <a:off x="742950" y="184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052025"/>
              </a:tblGrid>
              <a:tr h="233325"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Ubuntu Sans Light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Use or want to use your project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Ubuntu Sans Light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Match the skill level of your target audience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Ubuntu Sans Light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Have fresh eyes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49" name="Google Shape;2249;p196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sp>
        <p:nvSpPr>
          <p:cNvPr id="2250" name="Google Shape;2250;p196"/>
          <p:cNvSpPr txBox="1"/>
          <p:nvPr/>
        </p:nvSpPr>
        <p:spPr>
          <a:xfrm>
            <a:off x="626600" y="1185342"/>
            <a:ext cx="74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Look for people who: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51" name="Google Shape;2251;p196"/>
          <p:cNvSpPr txBox="1"/>
          <p:nvPr/>
        </p:nvSpPr>
        <p:spPr>
          <a:xfrm>
            <a:off x="742950" y="2873123"/>
            <a:ext cx="74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New users are gold!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70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Important work is already happening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012" name="Google Shape;2012;p170"/>
          <p:cNvSpPr txBox="1"/>
          <p:nvPr>
            <p:ph idx="1" type="body"/>
          </p:nvPr>
        </p:nvSpPr>
        <p:spPr>
          <a:xfrm>
            <a:off x="942775" y="2025000"/>
            <a:ext cx="7244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Sans Light"/>
              <a:buChar char="●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Advocating for design in OSS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Sans Light"/>
              <a:buChar char="●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Improving contribution process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Sans Light"/>
              <a:buChar char="●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Lowering barriers for designers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013" name="Google Shape;2013;p17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4" name="Google Shape;2014;p170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97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Iterate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57" name="Google Shape;2257;p197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8" name="Google Shape;2258;p197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sp>
        <p:nvSpPr>
          <p:cNvPr id="2259" name="Google Shape;2259;p197"/>
          <p:cNvSpPr/>
          <p:nvPr/>
        </p:nvSpPr>
        <p:spPr>
          <a:xfrm>
            <a:off x="1738237" y="1934187"/>
            <a:ext cx="1500300" cy="569400"/>
          </a:xfrm>
          <a:prstGeom prst="rect">
            <a:avLst/>
          </a:prstGeom>
          <a:solidFill>
            <a:schemeClr val="lt2"/>
          </a:solidFill>
          <a:ln cap="flat" cmpd="sng" w="13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2250" lIns="132250" spcFirstLastPara="1" rIns="132250" wrap="square" tIns="132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5"/>
              <a:t>Fix</a:t>
            </a:r>
            <a:endParaRPr sz="2025"/>
          </a:p>
        </p:txBody>
      </p:sp>
      <p:sp>
        <p:nvSpPr>
          <p:cNvPr id="2260" name="Google Shape;2260;p197"/>
          <p:cNvSpPr/>
          <p:nvPr/>
        </p:nvSpPr>
        <p:spPr>
          <a:xfrm>
            <a:off x="4051675" y="1934175"/>
            <a:ext cx="1385400" cy="569400"/>
          </a:xfrm>
          <a:prstGeom prst="rect">
            <a:avLst/>
          </a:prstGeom>
          <a:solidFill>
            <a:schemeClr val="lt2"/>
          </a:solidFill>
          <a:ln cap="flat" cmpd="sng" w="13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2250" lIns="132250" spcFirstLastPara="1" rIns="132250" wrap="square" tIns="132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5"/>
              <a:t>Test</a:t>
            </a:r>
            <a:endParaRPr sz="2025"/>
          </a:p>
        </p:txBody>
      </p:sp>
      <p:sp>
        <p:nvSpPr>
          <p:cNvPr id="2261" name="Google Shape;2261;p197"/>
          <p:cNvSpPr/>
          <p:nvPr/>
        </p:nvSpPr>
        <p:spPr>
          <a:xfrm>
            <a:off x="6107970" y="1934175"/>
            <a:ext cx="1297800" cy="569400"/>
          </a:xfrm>
          <a:prstGeom prst="rect">
            <a:avLst/>
          </a:prstGeom>
          <a:solidFill>
            <a:schemeClr val="lt2"/>
          </a:solidFill>
          <a:ln cap="flat" cmpd="sng" w="13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2250" lIns="132250" spcFirstLastPara="1" rIns="132250" wrap="square" tIns="132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5"/>
              <a:t>Repeat</a:t>
            </a:r>
            <a:endParaRPr sz="2025"/>
          </a:p>
        </p:txBody>
      </p:sp>
      <p:cxnSp>
        <p:nvCxnSpPr>
          <p:cNvPr id="2262" name="Google Shape;2262;p197"/>
          <p:cNvCxnSpPr>
            <a:stCxn id="2259" idx="3"/>
            <a:endCxn id="2260" idx="1"/>
          </p:cNvCxnSpPr>
          <p:nvPr/>
        </p:nvCxnSpPr>
        <p:spPr>
          <a:xfrm>
            <a:off x="3238537" y="2218887"/>
            <a:ext cx="813000" cy="0"/>
          </a:xfrm>
          <a:prstGeom prst="straightConnector1">
            <a:avLst/>
          </a:prstGeom>
          <a:noFill/>
          <a:ln cap="flat" cmpd="sng" w="13775">
            <a:solidFill>
              <a:srgbClr val="E9542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3" name="Google Shape;2263;p197"/>
          <p:cNvCxnSpPr>
            <a:stCxn id="2260" idx="3"/>
            <a:endCxn id="2261" idx="1"/>
          </p:cNvCxnSpPr>
          <p:nvPr/>
        </p:nvCxnSpPr>
        <p:spPr>
          <a:xfrm>
            <a:off x="5437075" y="2218875"/>
            <a:ext cx="670800" cy="0"/>
          </a:xfrm>
          <a:prstGeom prst="straightConnector1">
            <a:avLst/>
          </a:prstGeom>
          <a:noFill/>
          <a:ln cap="flat" cmpd="sng" w="13775">
            <a:solidFill>
              <a:srgbClr val="E9542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264" name="Google Shape;2264;p197"/>
          <p:cNvGraphicFramePr/>
          <p:nvPr/>
        </p:nvGraphicFramePr>
        <p:xfrm>
          <a:off x="804688" y="329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052025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Progress &gt; Perfection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98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Document the Why → Keep the Learning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70" name="Google Shape;2270;p198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1" name="Google Shape;2271;p198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graphicFrame>
        <p:nvGraphicFramePr>
          <p:cNvPr id="2272" name="Google Shape;2272;p198"/>
          <p:cNvGraphicFramePr/>
          <p:nvPr/>
        </p:nvGraphicFramePr>
        <p:xfrm>
          <a:off x="742950" y="23804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805525"/>
              </a:tblGrid>
              <a:tr h="233325"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Ubuntu Sans SemiBold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The problem you saw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Ubuntu Sans SemiBold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What you tried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Ubuntu Sans SemiBold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What changed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3" name="Google Shape;2273;p198"/>
          <p:cNvSpPr txBox="1"/>
          <p:nvPr/>
        </p:nvSpPr>
        <p:spPr>
          <a:xfrm>
            <a:off x="626600" y="1185342"/>
            <a:ext cx="740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Good UX work multiplies when shared.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Write down: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99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UX toolkit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79" name="Google Shape;2279;p199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0" name="Google Shape;2280;p199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graphicFrame>
        <p:nvGraphicFramePr>
          <p:cNvPr id="2281" name="Google Shape;2281;p199"/>
          <p:cNvGraphicFramePr/>
          <p:nvPr/>
        </p:nvGraphicFramePr>
        <p:xfrm>
          <a:off x="626600" y="1771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630575"/>
              </a:tblGrid>
              <a:tr h="233325"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Ubuntu Sans SemiBold"/>
                        <a:buAutoNum type="arabicPeriod"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Observe &amp; Ask Why → understand</a:t>
                      </a:r>
                      <a:endParaRPr sz="1600">
                        <a:highlight>
                          <a:srgbClr val="FFFFFF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FFFFF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Ubuntu Sans SemiBold"/>
                        <a:buAutoNum type="arabicPeriod"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Define Clearly → focus</a:t>
                      </a:r>
                      <a:endParaRPr sz="1600">
                        <a:highlight>
                          <a:srgbClr val="FFFFFF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FFFFF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Ubuntu Sans SemiBold"/>
                        <a:buAutoNum type="arabicPeriod"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Sketch &amp; Share → propose and discuss</a:t>
                      </a:r>
                      <a:endParaRPr sz="1600">
                        <a:highlight>
                          <a:srgbClr val="FFFFFF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FFFFF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Ubuntu Sans SemiBold"/>
                        <a:buAutoNum type="arabicPeriod"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Ubuntu Sans SemiBold"/>
                          <a:ea typeface="Ubuntu Sans SemiBold"/>
                          <a:cs typeface="Ubuntu Sans SemiBold"/>
                          <a:sym typeface="Ubuntu Sans SemiBold"/>
                        </a:rPr>
                        <a:t>Test &amp; Document → improve and spread</a:t>
                      </a:r>
                      <a:endParaRPr sz="1600">
                        <a:highlight>
                          <a:srgbClr val="FFFFFF"/>
                        </a:highlight>
                        <a:latin typeface="Ubuntu Sans SemiBold"/>
                        <a:ea typeface="Ubuntu Sans SemiBold"/>
                        <a:cs typeface="Ubuntu Sans SemiBold"/>
                        <a:sym typeface="Ubuntu Sans SemiBold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rgbClr val="E954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200"/>
          <p:cNvSpPr txBox="1"/>
          <p:nvPr>
            <p:ph idx="1" type="body"/>
          </p:nvPr>
        </p:nvSpPr>
        <p:spPr>
          <a:xfrm>
            <a:off x="937725" y="1838550"/>
            <a:ext cx="79455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Medium"/>
                <a:ea typeface="Ubuntu Sans Medium"/>
                <a:cs typeface="Ubuntu Sans Medium"/>
                <a:sym typeface="Ubuntu Sans Medium"/>
              </a:rPr>
              <a:t>But here's the magic…</a:t>
            </a:r>
            <a:endParaRPr sz="1800">
              <a:latin typeface="Ubuntu Sans Medium"/>
              <a:ea typeface="Ubuntu Sans Medium"/>
              <a:cs typeface="Ubuntu Sans Medium"/>
              <a:sym typeface="Ubuntu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Ubuntu Sans Light"/>
                <a:ea typeface="Ubuntu Sans Light"/>
                <a:cs typeface="Ubuntu Sans Light"/>
                <a:sym typeface="Ubuntu Sans Light"/>
              </a:rPr>
              <a:t>When developers and designers collaborate, impact multiplies!</a:t>
            </a:r>
            <a:endParaRPr sz="1800"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287" name="Google Shape;2287;p200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8" name="Google Shape;2288;p200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20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4" name="Google Shape;2294;p201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F7F7F"/>
                </a:solidFill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solidFill>
                <a:srgbClr val="7F7F7F"/>
              </a:solidFill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solidFill>
                <a:srgbClr val="7F7F7F"/>
              </a:solidFill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  <p:sp>
        <p:nvSpPr>
          <p:cNvPr id="2295" name="Google Shape;2295;p201"/>
          <p:cNvSpPr txBox="1"/>
          <p:nvPr>
            <p:ph type="title"/>
          </p:nvPr>
        </p:nvSpPr>
        <p:spPr>
          <a:xfrm>
            <a:off x="916425" y="1828800"/>
            <a:ext cx="51300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Collaborate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02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What developers can do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301" name="Google Shape;2301;p202"/>
          <p:cNvSpPr txBox="1"/>
          <p:nvPr>
            <p:ph idx="1" type="body"/>
          </p:nvPr>
        </p:nvSpPr>
        <p:spPr>
          <a:xfrm>
            <a:off x="942775" y="1362774"/>
            <a:ext cx="7244100" cy="22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When a designer is around, what helps designers help you: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Sans Light"/>
              <a:buAutoNum type="arabicPeriod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Surface friction early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Sans Light"/>
              <a:buAutoNum type="arabicPeriod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Add context, not solutions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Ubuntu Sans Light"/>
              <a:buAutoNum type="arabicPeriod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Show constraints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302" name="Google Shape;2302;p202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3" name="Google Shape;2303;p202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203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What designers can do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309" name="Google Shape;2309;p203"/>
          <p:cNvSpPr txBox="1"/>
          <p:nvPr>
            <p:ph idx="1" type="body"/>
          </p:nvPr>
        </p:nvSpPr>
        <p:spPr>
          <a:xfrm>
            <a:off x="942775" y="1362774"/>
            <a:ext cx="7244100" cy="22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How designers can multiply their impact in open source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Sans Light"/>
              <a:buAutoNum type="arabicPeriod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Enable early signals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Sans Light"/>
              <a:buAutoNum type="arabicPeriod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Lower the bar to contribute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Ubuntu Sans Light"/>
              <a:buAutoNum type="arabicPeriod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Turn dev insights into UX wins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Ubuntu Sans Light"/>
              <a:buAutoNum type="arabicPeriod"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Make “UX thinking” contagious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310" name="Google Shape;2310;p20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1" name="Google Shape;2311;p203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204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Ubuntu Sans Light"/>
                <a:ea typeface="Ubuntu Sans Light"/>
                <a:cs typeface="Ubuntu Sans Light"/>
                <a:sym typeface="Ubuntu Sans Light"/>
              </a:rPr>
              <a:t>You don’t need permission to improve UX</a:t>
            </a:r>
            <a:endParaRPr>
              <a:solidFill>
                <a:schemeClr val="lt1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317" name="Google Shape;2317;p20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18" name="Google Shape;2318;p204"/>
          <p:cNvGraphicFramePr/>
          <p:nvPr/>
        </p:nvGraphicFramePr>
        <p:xfrm>
          <a:off x="9525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{28320927-D380-48AB-97F9-8E7444592C6E}</a:tableStyleId>
              </a:tblPr>
              <a:tblGrid>
                <a:gridCol w="7239000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Start small.</a:t>
                      </a:r>
                      <a:endParaRPr sz="2400">
                        <a:solidFill>
                          <a:schemeClr val="lt1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Be intentional.</a:t>
                      </a:r>
                      <a:endParaRPr sz="2400">
                        <a:solidFill>
                          <a:schemeClr val="lt1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Improve together.</a:t>
                      </a:r>
                      <a:endParaRPr sz="2400">
                        <a:solidFill>
                          <a:schemeClr val="lt1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19" name="Google Shape;2319;p204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Confidential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205"/>
          <p:cNvSpPr txBox="1"/>
          <p:nvPr>
            <p:ph idx="1" type="body"/>
          </p:nvPr>
        </p:nvSpPr>
        <p:spPr>
          <a:xfrm>
            <a:off x="937725" y="1838550"/>
            <a:ext cx="7945500" cy="16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Thank you!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Ubuntu Sans Light"/>
                <a:ea typeface="Ubuntu Sans Light"/>
                <a:cs typeface="Ubuntu Sans Light"/>
                <a:sym typeface="Ubuntu Sans Light"/>
              </a:rPr>
              <a:t>Questions? Let's talk.</a:t>
            </a:r>
            <a:endParaRPr sz="24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325" name="Google Shape;2325;p20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6" name="Google Shape;2326;p205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solidFill>
                <a:schemeClr val="lt1"/>
              </a:solidFill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71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need to debate this anymore</a:t>
            </a:r>
            <a:endParaRPr/>
          </a:p>
        </p:txBody>
      </p:sp>
      <p:sp>
        <p:nvSpPr>
          <p:cNvPr id="2020" name="Google Shape;2020;p171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171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2" name="Google Shape;2022;p171"/>
          <p:cNvSpPr txBox="1"/>
          <p:nvPr>
            <p:ph idx="1" type="body"/>
          </p:nvPr>
        </p:nvSpPr>
        <p:spPr>
          <a:xfrm>
            <a:off x="782375" y="2321100"/>
            <a:ext cx="7945500" cy="5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UX </a:t>
            </a:r>
            <a:r>
              <a:rPr i="1" lang="en" sz="2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matters</a:t>
            </a: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Ubuntu Sans Light"/>
                <a:ea typeface="Ubuntu Sans Light"/>
                <a:cs typeface="Ubuntu Sans Light"/>
                <a:sym typeface="Ubuntu Sans Light"/>
              </a:rPr>
              <a:t> in open source</a:t>
            </a:r>
            <a:endParaRPr sz="2600"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Google Shape;2027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974" y="512083"/>
            <a:ext cx="3697899" cy="105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8" name="Google Shape;2028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581" y="2838758"/>
            <a:ext cx="3597673" cy="83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9" name="Google Shape;2029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066" y="594004"/>
            <a:ext cx="4318670" cy="86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0" name="Google Shape;2030;p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6271" y="1815474"/>
            <a:ext cx="5084999" cy="7767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1" name="Google Shape;2031;p172"/>
          <p:cNvPicPr preferRelativeResize="0"/>
          <p:nvPr/>
        </p:nvPicPr>
        <p:blipFill rotWithShape="1">
          <a:blip r:embed="rId7">
            <a:alphaModFix/>
          </a:blip>
          <a:srcRect b="0" l="0" r="3818" t="0"/>
          <a:stretch/>
        </p:blipFill>
        <p:spPr>
          <a:xfrm>
            <a:off x="553975" y="2838750"/>
            <a:ext cx="4318651" cy="70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2" name="Google Shape;2032;p172"/>
          <p:cNvSpPr txBox="1"/>
          <p:nvPr/>
        </p:nvSpPr>
        <p:spPr>
          <a:xfrm>
            <a:off x="553975" y="4242525"/>
            <a:ext cx="81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latin typeface="Ubuntu Sans Light"/>
                <a:ea typeface="Ubuntu Sans Light"/>
                <a:cs typeface="Ubuntu Sans Light"/>
                <a:sym typeface="Ubuntu Sans Light"/>
                <a:hlinkClick r:id="rId8"/>
              </a:rPr>
              <a:t>Open Source Design</a:t>
            </a:r>
            <a:endParaRPr sz="800">
              <a:solidFill>
                <a:schemeClr val="lt1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rgbClr val="0B57D0"/>
                </a:solidFill>
                <a:latin typeface="Ubuntu Sans Light"/>
                <a:ea typeface="Ubuntu Sans Light"/>
                <a:cs typeface="Ubuntu Sans Light"/>
                <a:sym typeface="Ubuntu Sans Light"/>
              </a:rPr>
              <a:t>Reddit</a:t>
            </a:r>
            <a:r>
              <a:rPr b="0" i="0" lang="en" sz="800" u="none" cap="none" strike="noStrike">
                <a:solidFill>
                  <a:srgbClr val="000000"/>
                </a:solidFill>
                <a:latin typeface="Ubuntu Sans Light"/>
                <a:ea typeface="Ubuntu Sans Light"/>
                <a:cs typeface="Ubuntu Sans Light"/>
                <a:sym typeface="Ubuntu Sans Light"/>
              </a:rPr>
              <a:t>:</a:t>
            </a:r>
            <a:r>
              <a:rPr lang="en" sz="800" u="sng">
                <a:solidFill>
                  <a:schemeClr val="hlink"/>
                </a:solidFill>
                <a:latin typeface="Ubuntu Sans Light"/>
                <a:ea typeface="Ubuntu Sans Light"/>
                <a:cs typeface="Ubuntu Sans Light"/>
                <a:sym typeface="Ubuntu Sans Light"/>
                <a:hlinkClick r:id="rId9"/>
              </a:rPr>
              <a:t>https://www.reddit.com/r/opensource/comments/pp6tx9/how_to_find_designers_for_opensource_project/</a:t>
            </a:r>
            <a:endParaRPr sz="800">
              <a:solidFill>
                <a:srgbClr val="0B57D0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latin typeface="Ubuntu Sans Light"/>
                <a:ea typeface="Ubuntu Sans Light"/>
                <a:cs typeface="Ubuntu Sans Light"/>
                <a:sym typeface="Ubuntu Sans Light"/>
                <a:hlinkClick r:id="rId10"/>
              </a:rPr>
              <a:t>https://www.reddit.com/r/web_design/comments/1cxm7x9/where_can_i_contribute_to_open_source_ux/</a:t>
            </a:r>
            <a:endParaRPr sz="800">
              <a:solidFill>
                <a:srgbClr val="0B57D0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latin typeface="Ubuntu Sans Light"/>
                <a:ea typeface="Ubuntu Sans Light"/>
                <a:cs typeface="Ubuntu Sans Light"/>
                <a:sym typeface="Ubuntu Sans Light"/>
                <a:hlinkClick r:id="rId11"/>
              </a:rPr>
              <a:t>https://www.reddit.com/r/opensource/comments/1jdr700/the_best_place_to_look_for_a_uxui_designer/</a:t>
            </a:r>
            <a:endParaRPr sz="800">
              <a:solidFill>
                <a:srgbClr val="0B57D0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latin typeface="Ubuntu Sans Light"/>
                <a:ea typeface="Ubuntu Sans Light"/>
                <a:cs typeface="Ubuntu Sans Light"/>
                <a:sym typeface="Ubuntu Sans Light"/>
                <a:hlinkClick r:id="rId12"/>
              </a:rPr>
              <a:t>https://opensource.com/life/15/9/ato-interview-garth-braithwaite</a:t>
            </a:r>
            <a:endParaRPr sz="800">
              <a:solidFill>
                <a:srgbClr val="0B57D0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73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Ubuntu Sans Light"/>
                <a:ea typeface="Ubuntu Sans Light"/>
                <a:cs typeface="Ubuntu Sans Light"/>
                <a:sym typeface="Ubuntu Sans Light"/>
              </a:rPr>
              <a:t>Reality check</a:t>
            </a:r>
            <a:endParaRPr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  <p:sp>
        <p:nvSpPr>
          <p:cNvPr id="2038" name="Google Shape;2038;p173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39" name="Google Shape;2039;p173"/>
          <p:cNvGraphicFramePr/>
          <p:nvPr/>
        </p:nvGraphicFramePr>
        <p:xfrm>
          <a:off x="9525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768050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The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Medium"/>
                          <a:ea typeface="Ubuntu Sans Medium"/>
                          <a:cs typeface="Ubuntu Sans Medium"/>
                          <a:sym typeface="Ubuntu Sans Medium"/>
                        </a:rPr>
                        <a:t>ideal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: every project has a designer.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The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Medium"/>
                          <a:ea typeface="Ubuntu Sans Medium"/>
                          <a:cs typeface="Ubuntu Sans Medium"/>
                          <a:sym typeface="Ubuntu Sans Medium"/>
                        </a:rPr>
                        <a:t>reality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: most don’t, yet!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Good UX shouldn’t depend on whether a designer is available.</a:t>
                      </a:r>
                      <a:endParaRPr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0" name="Google Shape;2040;p173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Ubuntu Sans SemiBold"/>
                <a:ea typeface="Ubuntu Sans SemiBold"/>
                <a:cs typeface="Ubuntu Sans SemiBold"/>
                <a:sym typeface="Ubuntu Sans SemiBold"/>
              </a:rPr>
              <a:t>Confidential</a:t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latin typeface="Ubuntu Sans SemiBold"/>
              <a:ea typeface="Ubuntu Sans SemiBold"/>
              <a:cs typeface="Ubuntu Sans SemiBold"/>
              <a:sym typeface="Ubuntu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74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74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47" name="Google Shape;2047;p174"/>
          <p:cNvGraphicFramePr/>
          <p:nvPr/>
        </p:nvGraphicFramePr>
        <p:xfrm>
          <a:off x="9525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{D9B7D8E1-23B7-4974-A7A1-A778E8CEAB9E}</a:tableStyleId>
              </a:tblPr>
              <a:tblGrid>
                <a:gridCol w="7768050"/>
              </a:tblGrid>
              <a:tr h="2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Every project having dedicated UX support won’t happen overnight</a:t>
                      </a:r>
                      <a:endParaRPr sz="2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8" name="Google Shape;2048;p174"/>
          <p:cNvSpPr txBox="1"/>
          <p:nvPr/>
        </p:nvSpPr>
        <p:spPr>
          <a:xfrm>
            <a:off x="1069398" y="3019874"/>
            <a:ext cx="776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Ubuntu Sans Light"/>
                <a:ea typeface="Ubuntu Sans Light"/>
                <a:cs typeface="Ubuntu Sans Light"/>
                <a:sym typeface="Ubuntu Sans Light"/>
              </a:rPr>
              <a:t>the ideal situation takes time</a:t>
            </a:r>
            <a:endParaRPr sz="2600">
              <a:solidFill>
                <a:schemeClr val="dk1"/>
              </a:solidFill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75"/>
          <p:cNvSpPr txBox="1"/>
          <p:nvPr>
            <p:ph type="title"/>
          </p:nvPr>
        </p:nvSpPr>
        <p:spPr>
          <a:xfrm>
            <a:off x="942775" y="265575"/>
            <a:ext cx="7940400" cy="5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issues don’t pause</a:t>
            </a:r>
            <a:endParaRPr/>
          </a:p>
        </p:txBody>
      </p:sp>
      <p:sp>
        <p:nvSpPr>
          <p:cNvPr id="2054" name="Google Shape;2054;p175"/>
          <p:cNvSpPr txBox="1"/>
          <p:nvPr>
            <p:ph idx="1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175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6" name="Google Shape;2056;p175"/>
          <p:cNvSpPr txBox="1"/>
          <p:nvPr/>
        </p:nvSpPr>
        <p:spPr>
          <a:xfrm>
            <a:off x="942775" y="2025000"/>
            <a:ext cx="72441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Ubuntu Sans Light"/>
              <a:buChar char="●"/>
            </a:pPr>
            <a:r>
              <a:rPr lang="en" sz="1600">
                <a:latin typeface="Ubuntu Sans Light"/>
                <a:ea typeface="Ubuntu Sans Light"/>
                <a:cs typeface="Ubuntu Sans Light"/>
                <a:sym typeface="Ubuntu Sans Light"/>
              </a:rPr>
              <a:t>Users get stuck</a:t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Ubuntu Sans Light"/>
              <a:buChar char="●"/>
            </a:pPr>
            <a:r>
              <a:rPr lang="en" sz="1600">
                <a:latin typeface="Ubuntu Sans Light"/>
                <a:ea typeface="Ubuntu Sans Light"/>
                <a:cs typeface="Ubuntu Sans Light"/>
                <a:sym typeface="Ubuntu Sans Light"/>
              </a:rPr>
              <a:t>Docs confuse</a:t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Ubuntu Sans Light"/>
              <a:buChar char="●"/>
            </a:pPr>
            <a:r>
              <a:rPr lang="en" sz="1600">
                <a:latin typeface="Ubuntu Sans Light"/>
                <a:ea typeface="Ubuntu Sans Light"/>
                <a:cs typeface="Ubuntu Sans Light"/>
                <a:sym typeface="Ubuntu Sans Light"/>
              </a:rPr>
              <a:t>Features go unused</a:t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Ubuntu Sans Light"/>
              <a:ea typeface="Ubuntu Sans Light"/>
              <a:cs typeface="Ubuntu Sans Light"/>
              <a:sym typeface="Ubuntu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76"/>
          <p:cNvSpPr txBox="1"/>
          <p:nvPr>
            <p:ph idx="12" type="sldNum"/>
          </p:nvPr>
        </p:nvSpPr>
        <p:spPr>
          <a:xfrm>
            <a:off x="8422230" y="471634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62" name="Google Shape;2062;p176"/>
          <p:cNvGraphicFramePr/>
          <p:nvPr/>
        </p:nvGraphicFramePr>
        <p:xfrm>
          <a:off x="9525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{28320927-D380-48AB-97F9-8E7444592C6E}</a:tableStyleId>
              </a:tblPr>
              <a:tblGrid>
                <a:gridCol w="7239000"/>
              </a:tblGrid>
              <a:tr h="2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Ubuntu Sans"/>
                          <a:ea typeface="Ubuntu Sans"/>
                          <a:cs typeface="Ubuntu Sans"/>
                          <a:sym typeface="Ubuntu Sans"/>
                        </a:rPr>
                        <a:t>Have you ever thought…</a:t>
                      </a:r>
                      <a:endParaRPr sz="3200">
                        <a:solidFill>
                          <a:schemeClr val="lt1"/>
                        </a:solidFill>
                        <a:latin typeface="Ubuntu Sans"/>
                        <a:ea typeface="Ubuntu Sans"/>
                        <a:cs typeface="Ubuntu Sans"/>
                        <a:sym typeface="Ubuntu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lt1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Ubuntu Sans Light"/>
                          <a:ea typeface="Ubuntu Sans Light"/>
                          <a:cs typeface="Ubuntu Sans Light"/>
                          <a:sym typeface="Ubuntu Sans Light"/>
                        </a:rPr>
                        <a:t>"I see the problem, but I'm not a designer"</a:t>
                      </a:r>
                      <a:endParaRPr sz="2600">
                        <a:solidFill>
                          <a:schemeClr val="lt1"/>
                        </a:solidFill>
                        <a:latin typeface="Ubuntu Sans Light"/>
                        <a:ea typeface="Ubuntu Sans Light"/>
                        <a:cs typeface="Ubuntu Sans Light"/>
                        <a:sym typeface="Ubuntu Sans Light"/>
                      </a:endParaRPr>
                    </a:p>
                  </a:txBody>
                  <a:tcPr marT="0" marB="0" marR="91425" marL="18287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63" name="Google Shape;2063;p176"/>
          <p:cNvSpPr txBox="1"/>
          <p:nvPr>
            <p:ph idx="2" type="body"/>
          </p:nvPr>
        </p:nvSpPr>
        <p:spPr>
          <a:xfrm>
            <a:off x="269575" y="4818888"/>
            <a:ext cx="1254300" cy="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Confidential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nonical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CBA7B8"/>
      </a:accent1>
      <a:accent2>
        <a:srgbClr val="923A66"/>
      </a:accent2>
      <a:accent3>
        <a:srgbClr val="E95420"/>
      </a:accent3>
      <a:accent4>
        <a:srgbClr val="000000"/>
      </a:accent4>
      <a:accent5>
        <a:srgbClr val="E5E5E5"/>
      </a:accent5>
      <a:accent6>
        <a:srgbClr val="C2C2C2"/>
      </a:accent6>
      <a:hlink>
        <a:srgbClr val="006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anonical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CBA7B8"/>
      </a:accent1>
      <a:accent2>
        <a:srgbClr val="923A66"/>
      </a:accent2>
      <a:accent3>
        <a:srgbClr val="E95420"/>
      </a:accent3>
      <a:accent4>
        <a:srgbClr val="000000"/>
      </a:accent4>
      <a:accent5>
        <a:srgbClr val="E5E5E5"/>
      </a:accent5>
      <a:accent6>
        <a:srgbClr val="C2C2C2"/>
      </a:accent6>
      <a:hlink>
        <a:srgbClr val="006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